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0"/>
  </p:notesMasterIdLst>
  <p:handoutMasterIdLst>
    <p:handoutMasterId r:id="rId11"/>
  </p:handoutMasterIdLst>
  <p:sldIdLst>
    <p:sldId id="326" r:id="rId2"/>
    <p:sldId id="332" r:id="rId3"/>
    <p:sldId id="333" r:id="rId4"/>
    <p:sldId id="327" r:id="rId5"/>
    <p:sldId id="328" r:id="rId6"/>
    <p:sldId id="339" r:id="rId7"/>
    <p:sldId id="340" r:id="rId8"/>
    <p:sldId id="338"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Fira Sans Condensed" panose="020B0503050000020004" pitchFamily="34" charset="0"/>
      <p:regular r:id="rId16"/>
      <p:bold r:id="rId17"/>
      <p:italic r:id="rId18"/>
      <p:boldItalic r:id="rId19"/>
    </p:embeddedFont>
    <p:embeddedFont>
      <p:font typeface="Fira Sans Condensed SemiBold" panose="020B0603050000020004" pitchFamily="34" charset="0"/>
      <p:bold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3A24B7-1672-4F9C-BA69-8C7336EF0AC6}">
          <p14:sldIdLst>
            <p14:sldId id="326"/>
            <p14:sldId id="332"/>
            <p14:sldId id="333"/>
            <p14:sldId id="327"/>
            <p14:sldId id="328"/>
            <p14:sldId id="339"/>
            <p14:sldId id="340"/>
            <p14:sldId id="3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Canavan" initials="AC" lastIdx="4" clrIdx="0"/>
  <p:cmAuthor id="2" name="Brittney Gove" initials="BG" lastIdx="45" clrIdx="1"/>
  <p:cmAuthor id="3" name="Leesa Coyne" initials="LC"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6F1E"/>
    <a:srgbClr val="37306C"/>
    <a:srgbClr val="277980"/>
    <a:srgbClr val="A22E48"/>
    <a:srgbClr val="000000"/>
    <a:srgbClr val="EFB71B"/>
    <a:srgbClr val="441701"/>
    <a:srgbClr val="595959"/>
    <a:srgbClr val="E4761E"/>
    <a:srgbClr val="FDB9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59623" autoAdjust="0"/>
  </p:normalViewPr>
  <p:slideViewPr>
    <p:cSldViewPr snapToGrid="0" snapToObjects="1">
      <p:cViewPr varScale="1">
        <p:scale>
          <a:sx n="51" d="100"/>
          <a:sy n="51" d="100"/>
        </p:scale>
        <p:origin x="1872" y="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5E4608-7C8B-C24C-8291-19EE5077C62D}" type="slidenum">
              <a:rPr lang="en-US" smtClean="0"/>
              <a:t>‹#›</a:t>
            </a:fld>
            <a:endParaRPr lang="en-US"/>
          </a:p>
        </p:txBody>
      </p:sp>
    </p:spTree>
    <p:extLst>
      <p:ext uri="{BB962C8B-B14F-4D97-AF65-F5344CB8AC3E}">
        <p14:creationId xmlns:p14="http://schemas.microsoft.com/office/powerpoint/2010/main" val="229659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7834F-9D0F-DA44-A6B8-2B68254A4486}" type="datetimeFigureOut">
              <a:rPr lang="en-US" smtClean="0"/>
              <a:t>3/19/2020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C322D-20A1-3A41-A13B-DB0DA2ACFEC8}" type="slidenum">
              <a:rPr lang="en-US" smtClean="0"/>
              <a:t>‹#›</a:t>
            </a:fld>
            <a:endParaRPr lang="en-US" dirty="0"/>
          </a:p>
        </p:txBody>
      </p:sp>
    </p:spTree>
    <p:extLst>
      <p:ext uri="{BB962C8B-B14F-4D97-AF65-F5344CB8AC3E}">
        <p14:creationId xmlns:p14="http://schemas.microsoft.com/office/powerpoint/2010/main" val="324284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Hello!</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My name is X. I work/volunteer for a charity called CARE International UK. I’m here to talk to you about what we do, and how you and your family can help.</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Our charity is called CARE International.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Can anyone guess: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What we do?</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Where we work?</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Who we help?</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Great! So CARE works in over 100 different countries around the world. We run lots of different projects to help some of the world’s poorest people, one of which is something called Lendwithcare.</a:t>
            </a:r>
          </a:p>
        </p:txBody>
      </p:sp>
      <p:sp>
        <p:nvSpPr>
          <p:cNvPr id="4" name="Slide Number Placeholder 3"/>
          <p:cNvSpPr>
            <a:spLocks noGrp="1"/>
          </p:cNvSpPr>
          <p:nvPr>
            <p:ph type="sldNum" sz="quarter" idx="5"/>
          </p:nvPr>
        </p:nvSpPr>
        <p:spPr/>
        <p:txBody>
          <a:bodyPr/>
          <a:lstStyle/>
          <a:p>
            <a:fld id="{A75C322D-20A1-3A41-A13B-DB0DA2ACFEC8}" type="slidenum">
              <a:rPr lang="en-US" smtClean="0"/>
              <a:t>1</a:t>
            </a:fld>
            <a:endParaRPr lang="en-US" dirty="0"/>
          </a:p>
        </p:txBody>
      </p:sp>
    </p:spTree>
    <p:extLst>
      <p:ext uri="{BB962C8B-B14F-4D97-AF65-F5344CB8AC3E}">
        <p14:creationId xmlns:p14="http://schemas.microsoft.com/office/powerpoint/2010/main" val="323328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is </a:t>
            </a:r>
            <a:r>
              <a:rPr lang="en-US" sz="1200" kern="1200" dirty="0" err="1">
                <a:solidFill>
                  <a:schemeClr val="tx1"/>
                </a:solidFill>
                <a:effectLst/>
                <a:latin typeface="+mn-lt"/>
                <a:ea typeface="+mn-ea"/>
                <a:cs typeface="+mn-cs"/>
              </a:rPr>
              <a:t>Walayat</a:t>
            </a:r>
            <a:r>
              <a:rPr lang="en-GB" sz="1200" kern="1200" dirty="0">
                <a:solidFill>
                  <a:schemeClr val="tx1"/>
                </a:solidFill>
                <a:effectLst/>
                <a:latin typeface="+mn-lt"/>
                <a:ea typeface="+mn-ea"/>
                <a:cs typeface="+mn-cs"/>
              </a:rPr>
              <a:t>, she is one of the people we’ve helped.</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Can anyone guess where </a:t>
            </a:r>
            <a:r>
              <a:rPr lang="en-US" sz="1200" kern="1200" dirty="0" err="1">
                <a:solidFill>
                  <a:schemeClr val="tx1"/>
                </a:solidFill>
                <a:effectLst/>
                <a:latin typeface="+mn-lt"/>
                <a:ea typeface="+mn-ea"/>
                <a:cs typeface="+mn-cs"/>
              </a:rPr>
              <a:t>Walayat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lives?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Can anyone guess what </a:t>
            </a:r>
            <a:r>
              <a:rPr lang="en-US" sz="1200" kern="1200" dirty="0" err="1">
                <a:solidFill>
                  <a:schemeClr val="tx1"/>
                </a:solidFill>
                <a:effectLst/>
                <a:latin typeface="+mn-lt"/>
                <a:ea typeface="+mn-ea"/>
                <a:cs typeface="+mn-cs"/>
              </a:rPr>
              <a:t>Walayat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does? What do you think her job is?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a:t>
            </a:r>
            <a:r>
              <a:rPr lang="en-US" sz="1200" kern="1200" dirty="0" err="1">
                <a:solidFill>
                  <a:schemeClr val="tx1"/>
                </a:solidFill>
                <a:effectLst/>
                <a:latin typeface="+mn-lt"/>
                <a:ea typeface="+mn-ea"/>
                <a:cs typeface="+mn-cs"/>
              </a:rPr>
              <a:t>Walayat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has a problem. She’s very talented and can make beautiful clothes. She wants to start her own business sewing clothes so she can make money to buy food for her family and send her four children to school.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But because </a:t>
            </a:r>
            <a:r>
              <a:rPr lang="en-US" sz="1200" kern="1200" dirty="0" err="1">
                <a:solidFill>
                  <a:schemeClr val="tx1"/>
                </a:solidFill>
                <a:effectLst/>
                <a:latin typeface="+mn-lt"/>
                <a:ea typeface="+mn-ea"/>
                <a:cs typeface="+mn-cs"/>
              </a:rPr>
              <a:t>Walayat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poor, she has no money to start this business, and the banks won’t help her.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75C322D-20A1-3A41-A13B-DB0DA2ACFEC8}" type="slidenum">
              <a:rPr lang="en-US" smtClean="0"/>
              <a:t>2</a:t>
            </a:fld>
            <a:endParaRPr lang="en-US" dirty="0"/>
          </a:p>
        </p:txBody>
      </p:sp>
    </p:spTree>
    <p:extLst>
      <p:ext uri="{BB962C8B-B14F-4D97-AF65-F5344CB8AC3E}">
        <p14:creationId xmlns:p14="http://schemas.microsoft.com/office/powerpoint/2010/main" val="400234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And this is where Lendwithcare helps, and where you can all help too! Here’s a short video to explain everything.</a:t>
            </a:r>
            <a:endParaRPr lang="en-GB" dirty="0"/>
          </a:p>
          <a:p>
            <a:endParaRPr lang="en-GB" dirty="0"/>
          </a:p>
          <a:p>
            <a:r>
              <a:rPr lang="en-GB" dirty="0"/>
              <a:t>https://youtu.be/xGXOXcLuN2Q</a:t>
            </a:r>
          </a:p>
          <a:p>
            <a:endParaRPr lang="en-GB" dirty="0"/>
          </a:p>
          <a:p>
            <a:r>
              <a:rPr lang="en-GB" b="1" dirty="0"/>
              <a:t>NOTE: An internet connection will be required to play the video. We would recommend having an internet browser open with the video ready to go which you can easily open during the presentation.  </a:t>
            </a:r>
          </a:p>
        </p:txBody>
      </p:sp>
      <p:sp>
        <p:nvSpPr>
          <p:cNvPr id="4" name="Slide Number Placeholder 3"/>
          <p:cNvSpPr>
            <a:spLocks noGrp="1"/>
          </p:cNvSpPr>
          <p:nvPr>
            <p:ph type="sldNum" sz="quarter" idx="5"/>
          </p:nvPr>
        </p:nvSpPr>
        <p:spPr/>
        <p:txBody>
          <a:bodyPr/>
          <a:lstStyle/>
          <a:p>
            <a:fld id="{A75C322D-20A1-3A41-A13B-DB0DA2ACFEC8}" type="slidenum">
              <a:rPr lang="en-US" smtClean="0"/>
              <a:t>3</a:t>
            </a:fld>
            <a:endParaRPr lang="en-US" dirty="0"/>
          </a:p>
        </p:txBody>
      </p:sp>
    </p:spTree>
    <p:extLst>
      <p:ext uri="{BB962C8B-B14F-4D97-AF65-F5344CB8AC3E}">
        <p14:creationId xmlns:p14="http://schemas.microsoft.com/office/powerpoint/2010/main" val="82187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is Elina.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She sells tomatoes from her market stall so she can afford to send her children to school. She wants to borrow some money so she can buy more tomatoes for her stall.</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Can anyone guess where Elina is from?</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 great guess! Elina is from Zambia in Africa, that’s over 5,000 miles away from the UK!</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NOTE: Run through the timings beforehand to reveal the country flag at the right time.</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75C322D-20A1-3A41-A13B-DB0DA2ACFEC8}" type="slidenum">
              <a:rPr lang="en-US" smtClean="0"/>
              <a:t>4</a:t>
            </a:fld>
            <a:endParaRPr lang="en-US" dirty="0"/>
          </a:p>
        </p:txBody>
      </p:sp>
    </p:spTree>
    <p:extLst>
      <p:ext uri="{BB962C8B-B14F-4D97-AF65-F5344CB8AC3E}">
        <p14:creationId xmlns:p14="http://schemas.microsoft.com/office/powerpoint/2010/main" val="123786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is La </a:t>
            </a:r>
            <a:r>
              <a:rPr lang="en-GB" sz="1200" kern="1200" dirty="0" err="1">
                <a:solidFill>
                  <a:schemeClr val="tx1"/>
                </a:solidFill>
                <a:effectLst/>
                <a:latin typeface="+mn-lt"/>
                <a:ea typeface="+mn-ea"/>
                <a:cs typeface="+mn-cs"/>
              </a:rPr>
              <a:t>Morm</a:t>
            </a: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Like </a:t>
            </a:r>
            <a:r>
              <a:rPr lang="en-US" sz="1200" kern="1200" dirty="0" err="1">
                <a:solidFill>
                  <a:schemeClr val="tx1"/>
                </a:solidFill>
                <a:effectLst/>
                <a:latin typeface="+mn-lt"/>
                <a:ea typeface="+mn-ea"/>
                <a:cs typeface="+mn-cs"/>
              </a:rPr>
              <a:t>Walayat</a:t>
            </a:r>
            <a:r>
              <a:rPr lang="en-US" sz="1200" kern="1200" dirty="0">
                <a:solidFill>
                  <a:schemeClr val="tx1"/>
                </a:solidFill>
                <a:effectLst/>
                <a:latin typeface="+mn-lt"/>
                <a:ea typeface="+mn-ea"/>
                <a:cs typeface="+mn-cs"/>
              </a:rPr>
              <a:t> who we met at the start of the presentation, she sews clothes. She wants to borrow some money so she can buy another sewing machine and employ someone to work for her.</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Where do we think La </a:t>
            </a:r>
            <a:r>
              <a:rPr lang="en-US" sz="1200" kern="1200" dirty="0" err="1">
                <a:solidFill>
                  <a:schemeClr val="tx1"/>
                </a:solidFill>
                <a:effectLst/>
                <a:latin typeface="+mn-lt"/>
                <a:ea typeface="+mn-ea"/>
                <a:cs typeface="+mn-cs"/>
              </a:rPr>
              <a:t>Morm</a:t>
            </a:r>
            <a:r>
              <a:rPr lang="en-US" sz="1200" kern="1200" dirty="0">
                <a:solidFill>
                  <a:schemeClr val="tx1"/>
                </a:solidFill>
                <a:effectLst/>
                <a:latin typeface="+mn-lt"/>
                <a:ea typeface="+mn-ea"/>
                <a:cs typeface="+mn-cs"/>
              </a:rPr>
              <a:t> is from? Would anyone like to take a guess?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Another excellent guess! La </a:t>
            </a:r>
            <a:r>
              <a:rPr lang="en-US" sz="1200" kern="1200" dirty="0" err="1">
                <a:solidFill>
                  <a:schemeClr val="tx1"/>
                </a:solidFill>
                <a:effectLst/>
                <a:latin typeface="+mn-lt"/>
                <a:ea typeface="+mn-ea"/>
                <a:cs typeface="+mn-cs"/>
              </a:rPr>
              <a:t>Morm</a:t>
            </a:r>
            <a:r>
              <a:rPr lang="en-US" sz="1200" kern="1200" dirty="0">
                <a:solidFill>
                  <a:schemeClr val="tx1"/>
                </a:solidFill>
                <a:effectLst/>
                <a:latin typeface="+mn-lt"/>
                <a:ea typeface="+mn-ea"/>
                <a:cs typeface="+mn-cs"/>
              </a:rPr>
              <a:t> is from Cambodia, that’s in Asia. Cambodia is really close to Thailand and Vietnam. </a:t>
            </a:r>
            <a:endParaRPr lang="en-GB"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Run through the timings beforehand to reveal the country flag at the right time.</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75C322D-20A1-3A41-A13B-DB0DA2ACFEC8}" type="slidenum">
              <a:rPr lang="en-US" smtClean="0"/>
              <a:t>5</a:t>
            </a:fld>
            <a:endParaRPr lang="en-US" dirty="0"/>
          </a:p>
        </p:txBody>
      </p:sp>
    </p:spTree>
    <p:extLst>
      <p:ext uri="{BB962C8B-B14F-4D97-AF65-F5344CB8AC3E}">
        <p14:creationId xmlns:p14="http://schemas.microsoft.com/office/powerpoint/2010/main" val="191468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Finally, this is Leonor.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She is a farmer growing corn. Leonor is quite old and has health problems. She wants to borrow money so she can grow her farm and pay for her medical care.</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Any guesses as to where Leonor is from?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Wow, you all really know your geography! Leonor is from Ecuador in South America. As you might guess, that is south of the United States of America. About 2,900 miles south in fact!</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NOTE: Run through the timings beforehand to reveal the country flag at the right time.</a:t>
            </a:r>
            <a:endParaRPr lang="en-GB" sz="1200" b="1"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75C322D-20A1-3A41-A13B-DB0DA2ACFEC8}" type="slidenum">
              <a:rPr lang="en-US" smtClean="0"/>
              <a:t>6</a:t>
            </a:fld>
            <a:endParaRPr lang="en-US" dirty="0"/>
          </a:p>
        </p:txBody>
      </p:sp>
    </p:spTree>
    <p:extLst>
      <p:ext uri="{BB962C8B-B14F-4D97-AF65-F5344CB8AC3E}">
        <p14:creationId xmlns:p14="http://schemas.microsoft.com/office/powerpoint/2010/main" val="36985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Imagine your class has £15, and you can choose which of these women you want to lend that money to, to help them grow their business.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Who would choose </a:t>
            </a:r>
            <a:r>
              <a:rPr lang="en-GB" sz="1200" kern="1200" dirty="0" err="1">
                <a:solidFill>
                  <a:schemeClr val="tx1"/>
                </a:solidFill>
                <a:effectLst/>
                <a:latin typeface="+mn-lt"/>
                <a:ea typeface="+mn-ea"/>
                <a:cs typeface="+mn-cs"/>
              </a:rPr>
              <a:t>Marcelline</a:t>
            </a:r>
            <a:r>
              <a:rPr lang="en-GB" sz="1200" kern="1200" dirty="0">
                <a:solidFill>
                  <a:schemeClr val="tx1"/>
                </a:solidFill>
                <a:effectLst/>
                <a:latin typeface="+mn-lt"/>
                <a:ea typeface="+mn-ea"/>
                <a:cs typeface="+mn-cs"/>
              </a:rPr>
              <a:t> and her market stall, in Benin? (Ask one person why)</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Who would choose Leonor and her corn farm, in Ecuador? (Ask one person why)</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Who would choose La </a:t>
            </a:r>
            <a:r>
              <a:rPr lang="en-GB" sz="1200" kern="1200" dirty="0" err="1">
                <a:solidFill>
                  <a:schemeClr val="tx1"/>
                </a:solidFill>
                <a:effectLst/>
                <a:latin typeface="+mn-lt"/>
                <a:ea typeface="+mn-ea"/>
                <a:cs typeface="+mn-cs"/>
              </a:rPr>
              <a:t>Morm</a:t>
            </a:r>
            <a:r>
              <a:rPr lang="en-GB" sz="1200" kern="1200" dirty="0">
                <a:solidFill>
                  <a:schemeClr val="tx1"/>
                </a:solidFill>
                <a:effectLst/>
                <a:latin typeface="+mn-lt"/>
                <a:ea typeface="+mn-ea"/>
                <a:cs typeface="+mn-cs"/>
              </a:rPr>
              <a:t> and her sewing workshop, in Cambodia? (Ask one person why)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And the best part about Lendwithcare is that every month, the person you lend your money to will pay that money back to you, bit by bit. So once you have your £15 back again, you can choose a brand new person to help, over and over again!</a:t>
            </a:r>
          </a:p>
          <a:p>
            <a:endParaRPr lang="en-GB" dirty="0"/>
          </a:p>
        </p:txBody>
      </p:sp>
      <p:sp>
        <p:nvSpPr>
          <p:cNvPr id="4" name="Slide Number Placeholder 3"/>
          <p:cNvSpPr>
            <a:spLocks noGrp="1"/>
          </p:cNvSpPr>
          <p:nvPr>
            <p:ph type="sldNum" sz="quarter" idx="5"/>
          </p:nvPr>
        </p:nvSpPr>
        <p:spPr/>
        <p:txBody>
          <a:bodyPr/>
          <a:lstStyle/>
          <a:p>
            <a:fld id="{A75C322D-20A1-3A41-A13B-DB0DA2ACFEC8}" type="slidenum">
              <a:rPr lang="en-US" smtClean="0"/>
              <a:t>7</a:t>
            </a:fld>
            <a:endParaRPr lang="en-US" dirty="0"/>
          </a:p>
        </p:txBody>
      </p:sp>
    </p:spTree>
    <p:extLst>
      <p:ext uri="{BB962C8B-B14F-4D97-AF65-F5344CB8AC3E}">
        <p14:creationId xmlns:p14="http://schemas.microsoft.com/office/powerpoint/2010/main" val="417257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Right now there are 60,000 people in the country like you who are helping nearly 130,000 poor entrepreneurs just like </a:t>
            </a:r>
            <a:r>
              <a:rPr lang="en-GB" sz="1200" kern="1200" dirty="0" err="1">
                <a:solidFill>
                  <a:schemeClr val="tx1"/>
                </a:solidFill>
                <a:effectLst/>
                <a:latin typeface="+mn-lt"/>
                <a:ea typeface="+mn-ea"/>
                <a:cs typeface="+mn-cs"/>
              </a:rPr>
              <a:t>Walayat</a:t>
            </a:r>
            <a:r>
              <a:rPr lang="en-GB" sz="1200" kern="1200" dirty="0">
                <a:solidFill>
                  <a:schemeClr val="tx1"/>
                </a:solidFill>
                <a:effectLst/>
                <a:latin typeface="+mn-lt"/>
                <a:ea typeface="+mn-ea"/>
                <a:cs typeface="+mn-cs"/>
              </a:rPr>
              <a:t>, like Elina, like La </a:t>
            </a:r>
            <a:r>
              <a:rPr lang="en-GB" sz="1200" kern="1200" dirty="0" err="1">
                <a:solidFill>
                  <a:schemeClr val="tx1"/>
                </a:solidFill>
                <a:effectLst/>
                <a:latin typeface="+mn-lt"/>
                <a:ea typeface="+mn-ea"/>
                <a:cs typeface="+mn-cs"/>
              </a:rPr>
              <a:t>Morm</a:t>
            </a:r>
            <a:r>
              <a:rPr lang="en-GB" sz="1200" kern="1200" dirty="0">
                <a:solidFill>
                  <a:schemeClr val="tx1"/>
                </a:solidFill>
                <a:effectLst/>
                <a:latin typeface="+mn-lt"/>
                <a:ea typeface="+mn-ea"/>
                <a:cs typeface="+mn-cs"/>
              </a:rPr>
              <a:t> and like Leonor, all around the world every day.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far our amazing supporters have helped to lend £27million!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 hope you will all join us and help even more poor people like the ladies we have talked about today. Even a loan of £15 can help to make a big difference in their lives.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You can find out more by going to the website lendwithcare.org.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75C322D-20A1-3A41-A13B-DB0DA2ACFEC8}" type="slidenum">
              <a:rPr lang="en-US" smtClean="0"/>
              <a:t>8</a:t>
            </a:fld>
            <a:endParaRPr lang="en-US" dirty="0"/>
          </a:p>
        </p:txBody>
      </p:sp>
    </p:spTree>
    <p:extLst>
      <p:ext uri="{BB962C8B-B14F-4D97-AF65-F5344CB8AC3E}">
        <p14:creationId xmlns:p14="http://schemas.microsoft.com/office/powerpoint/2010/main" val="537381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rang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31DC10-DB62-5340-A520-9BDB2C66DDA1}"/>
              </a:ext>
            </a:extLst>
          </p:cNvPr>
          <p:cNvSpPr txBox="1"/>
          <p:nvPr userDrawn="1"/>
        </p:nvSpPr>
        <p:spPr>
          <a:xfrm>
            <a:off x="312182" y="0"/>
            <a:ext cx="11879818" cy="6858000"/>
          </a:xfrm>
          <a:prstGeom prst="rect">
            <a:avLst/>
          </a:prstGeom>
          <a:solidFill>
            <a:srgbClr val="E36F1E"/>
          </a:solidFill>
        </p:spPr>
        <p:txBody>
          <a:bodyPr wrap="square" rtlCol="0">
            <a:spAutoFit/>
          </a:bodyPr>
          <a:lstStyle/>
          <a:p>
            <a:endParaRPr lang="en-US" dirty="0"/>
          </a:p>
        </p:txBody>
      </p:sp>
      <p:sp>
        <p:nvSpPr>
          <p:cNvPr id="2" name="Title 1"/>
          <p:cNvSpPr>
            <a:spLocks noGrp="1"/>
          </p:cNvSpPr>
          <p:nvPr>
            <p:ph type="ctrTitle" hasCustomPrompt="1"/>
          </p:nvPr>
        </p:nvSpPr>
        <p:spPr>
          <a:xfrm>
            <a:off x="-1" y="3337111"/>
            <a:ext cx="12191999" cy="1829181"/>
          </a:xfrm>
        </p:spPr>
        <p:txBody>
          <a:bodyPr anchor="t"/>
          <a:lstStyle>
            <a:lvl1pPr algn="ctr">
              <a:defRPr sz="4800" b="1" i="0" cap="none">
                <a:solidFill>
                  <a:schemeClr val="bg1"/>
                </a:solidFill>
                <a:latin typeface="Fira Sans Condensed" charset="0"/>
                <a:ea typeface="Fira Sans Condensed" charset="0"/>
                <a:cs typeface="Fira Sans Condensed" charset="0"/>
              </a:defRPr>
            </a:lvl1pPr>
          </a:lstStyle>
          <a:p>
            <a:r>
              <a:rPr lang="en-US" dirty="0"/>
              <a:t>Click To Edit Master Title Style</a:t>
            </a:r>
          </a:p>
        </p:txBody>
      </p:sp>
      <p:sp>
        <p:nvSpPr>
          <p:cNvPr id="3" name="Subtitle 2"/>
          <p:cNvSpPr>
            <a:spLocks noGrp="1"/>
          </p:cNvSpPr>
          <p:nvPr>
            <p:ph type="subTitle" idx="1"/>
          </p:nvPr>
        </p:nvSpPr>
        <p:spPr>
          <a:xfrm>
            <a:off x="-1" y="5303516"/>
            <a:ext cx="12192001" cy="495400"/>
          </a:xfrm>
        </p:spPr>
        <p:txBody>
          <a:bodyPr>
            <a:normAutofit/>
          </a:bodyPr>
          <a:lstStyle>
            <a:lvl1pPr marL="0" indent="0" algn="ctr">
              <a:buNone/>
              <a:defRPr sz="2800" b="1" i="0">
                <a:solidFill>
                  <a:schemeClr val="bg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2850" y="1041975"/>
            <a:ext cx="3886296" cy="1253162"/>
          </a:xfrm>
          <a:prstGeom prst="rect">
            <a:avLst/>
          </a:prstGeom>
        </p:spPr>
      </p:pic>
      <p:sp>
        <p:nvSpPr>
          <p:cNvPr id="6" name="Rectangle 5">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054718"/>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323" y="1341438"/>
            <a:ext cx="7279652" cy="4175123"/>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802CBC1E-C0CC-8943-98A6-DAD8C174A74C}"/>
              </a:ext>
            </a:extLst>
          </p:cNvPr>
          <p:cNvSpPr/>
          <p:nvPr userDrawn="1"/>
        </p:nvSpPr>
        <p:spPr>
          <a:xfrm>
            <a:off x="8090704" y="0"/>
            <a:ext cx="4101296"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CARE LOGO &gt; COPY &gt;</a:t>
            </a:r>
            <a:r>
              <a:rPr lang="en-US" sz="1800" b="1" i="0" baseline="0" dirty="0">
                <a:latin typeface="Fira Sans Condensed SemiBold" panose="020B0603050000020004" pitchFamily="34" charset="0"/>
              </a:rPr>
              <a:t> </a:t>
            </a:r>
            <a:br>
              <a:rPr lang="en-US" sz="1800" b="1" i="0" baseline="0" dirty="0">
                <a:latin typeface="Fira Sans Condensed SemiBold" panose="020B0603050000020004" pitchFamily="34" charset="0"/>
              </a:rPr>
            </a:b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9" name="Slide Number Placeholder 8">
            <a:extLst>
              <a:ext uri="{FF2B5EF4-FFF2-40B4-BE49-F238E27FC236}">
                <a16:creationId xmlns:a16="http://schemas.microsoft.com/office/drawing/2014/main" id="{D96ED1DB-7EF7-4749-AA40-B37E7E8C59F8}"/>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4" name="Title 3">
            <a:extLst>
              <a:ext uri="{FF2B5EF4-FFF2-40B4-BE49-F238E27FC236}">
                <a16:creationId xmlns:a16="http://schemas.microsoft.com/office/drawing/2014/main" id="{3A7A506F-82C8-9340-AAC6-CC4E932BFD76}"/>
              </a:ext>
            </a:extLst>
          </p:cNvPr>
          <p:cNvSpPr>
            <a:spLocks noGrp="1"/>
          </p:cNvSpPr>
          <p:nvPr>
            <p:ph type="title" hasCustomPrompt="1"/>
          </p:nvPr>
        </p:nvSpPr>
        <p:spPr>
          <a:xfrm>
            <a:off x="514496" y="295924"/>
            <a:ext cx="7286479" cy="429768"/>
          </a:xfrm>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3531" y="6255031"/>
            <a:ext cx="1166361" cy="376101"/>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2512416317"/>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Content Righ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75634" y="1341438"/>
            <a:ext cx="7279652" cy="4175123"/>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02CBC1E-C0CC-8943-98A6-DAD8C174A74C}"/>
              </a:ext>
            </a:extLst>
          </p:cNvPr>
          <p:cNvSpPr/>
          <p:nvPr userDrawn="1"/>
        </p:nvSpPr>
        <p:spPr>
          <a:xfrm>
            <a:off x="312659" y="0"/>
            <a:ext cx="4101296"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CARE LOGO &gt; COPY &gt;</a:t>
            </a:r>
            <a:r>
              <a:rPr lang="en-US" sz="1800" b="1" i="0" baseline="0" dirty="0">
                <a:latin typeface="Fira Sans Condensed SemiBold" panose="020B0603050000020004" pitchFamily="34" charset="0"/>
              </a:rPr>
              <a:t> </a:t>
            </a:r>
            <a:br>
              <a:rPr lang="en-US" sz="1800" b="1" i="0" baseline="0" dirty="0">
                <a:latin typeface="Fira Sans Condensed SemiBold" panose="020B0603050000020004" pitchFamily="34" charset="0"/>
              </a:rPr>
            </a:b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7" name="Title 3">
            <a:extLst>
              <a:ext uri="{FF2B5EF4-FFF2-40B4-BE49-F238E27FC236}">
                <a16:creationId xmlns:a16="http://schemas.microsoft.com/office/drawing/2014/main" id="{3A7A506F-82C8-9340-AAC6-CC4E932BFD76}"/>
              </a:ext>
            </a:extLst>
          </p:cNvPr>
          <p:cNvSpPr>
            <a:spLocks noGrp="1"/>
          </p:cNvSpPr>
          <p:nvPr>
            <p:ph type="title" hasCustomPrompt="1"/>
          </p:nvPr>
        </p:nvSpPr>
        <p:spPr>
          <a:xfrm>
            <a:off x="4668807" y="295924"/>
            <a:ext cx="7286479" cy="429768"/>
          </a:xfrm>
        </p:spPr>
        <p:txBody>
          <a:bodyPr/>
          <a:lstStyle/>
          <a:p>
            <a:r>
              <a:rPr lang="en-US" dirty="0"/>
              <a:t>click to edit master title style</a:t>
            </a:r>
          </a:p>
        </p:txBody>
      </p:sp>
    </p:spTree>
    <p:extLst>
      <p:ext uri="{BB962C8B-B14F-4D97-AF65-F5344CB8AC3E}">
        <p14:creationId xmlns:p14="http://schemas.microsoft.com/office/powerpoint/2010/main" val="2054403595"/>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Photo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CBC1E-C0CC-8943-98A6-DAD8C174A74C}"/>
              </a:ext>
            </a:extLst>
          </p:cNvPr>
          <p:cNvSpPr/>
          <p:nvPr userDrawn="1"/>
        </p:nvSpPr>
        <p:spPr>
          <a:xfrm>
            <a:off x="4933950"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2" name="Title 1">
            <a:extLst>
              <a:ext uri="{FF2B5EF4-FFF2-40B4-BE49-F238E27FC236}">
                <a16:creationId xmlns:a16="http://schemas.microsoft.com/office/drawing/2014/main" id="{9A156E9C-DE80-E049-908F-C2912635887D}"/>
              </a:ext>
            </a:extLst>
          </p:cNvPr>
          <p:cNvSpPr>
            <a:spLocks noGrp="1"/>
          </p:cNvSpPr>
          <p:nvPr>
            <p:ph type="title" hasCustomPrompt="1"/>
          </p:nvPr>
        </p:nvSpPr>
        <p:spPr>
          <a:xfrm>
            <a:off x="514496" y="295923"/>
            <a:ext cx="4200378" cy="1101865"/>
          </a:xfrm>
        </p:spPr>
        <p:txBody>
          <a:bodyPr/>
          <a:lstStyle>
            <a:lvl1pPr>
              <a:defRPr>
                <a:solidFill>
                  <a:srgbClr val="000000"/>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C002057D-8784-1949-A43E-6B56579FEA5B}"/>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14" name="Content Placeholder 2">
            <a:extLst>
              <a:ext uri="{FF2B5EF4-FFF2-40B4-BE49-F238E27FC236}">
                <a16:creationId xmlns:a16="http://schemas.microsoft.com/office/drawing/2014/main" id="{C1E613E1-792F-924B-9072-4AD1042B359B}"/>
              </a:ext>
            </a:extLst>
          </p:cNvPr>
          <p:cNvSpPr>
            <a:spLocks noGrp="1"/>
          </p:cNvSpPr>
          <p:nvPr>
            <p:ph sz="half" idx="1"/>
          </p:nvPr>
        </p:nvSpPr>
        <p:spPr>
          <a:xfrm>
            <a:off x="521323" y="1341438"/>
            <a:ext cx="4193551" cy="4175123"/>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3531" y="6255031"/>
            <a:ext cx="1166361" cy="376101"/>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650440922"/>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hoto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CBC1E-C0CC-8943-98A6-DAD8C174A74C}"/>
              </a:ext>
            </a:extLst>
          </p:cNvPr>
          <p:cNvSpPr/>
          <p:nvPr userDrawn="1"/>
        </p:nvSpPr>
        <p:spPr>
          <a:xfrm>
            <a:off x="316795"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5" name="Title 1">
            <a:extLst>
              <a:ext uri="{FF2B5EF4-FFF2-40B4-BE49-F238E27FC236}">
                <a16:creationId xmlns:a16="http://schemas.microsoft.com/office/drawing/2014/main" id="{9A156E9C-DE80-E049-908F-C2912635887D}"/>
              </a:ext>
            </a:extLst>
          </p:cNvPr>
          <p:cNvSpPr>
            <a:spLocks noGrp="1"/>
          </p:cNvSpPr>
          <p:nvPr>
            <p:ph type="title" hasCustomPrompt="1"/>
          </p:nvPr>
        </p:nvSpPr>
        <p:spPr>
          <a:xfrm>
            <a:off x="7784541" y="295923"/>
            <a:ext cx="4200378" cy="1101865"/>
          </a:xfrm>
        </p:spPr>
        <p:txBody>
          <a:bodyPr/>
          <a:lstStyle>
            <a:lvl1pPr>
              <a:defRPr>
                <a:solidFill>
                  <a:srgbClr val="000000"/>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C1E613E1-792F-924B-9072-4AD1042B359B}"/>
              </a:ext>
            </a:extLst>
          </p:cNvPr>
          <p:cNvSpPr>
            <a:spLocks noGrp="1"/>
          </p:cNvSpPr>
          <p:nvPr>
            <p:ph sz="half" idx="1"/>
          </p:nvPr>
        </p:nvSpPr>
        <p:spPr>
          <a:xfrm>
            <a:off x="7791368" y="1341438"/>
            <a:ext cx="4193551" cy="4175123"/>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19144699"/>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 Oran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87840-C2E3-5C48-9593-A51C9A4212A7}"/>
              </a:ext>
            </a:extLst>
          </p:cNvPr>
          <p:cNvSpPr txBox="1"/>
          <p:nvPr userDrawn="1"/>
        </p:nvSpPr>
        <p:spPr>
          <a:xfrm>
            <a:off x="312182" y="0"/>
            <a:ext cx="11879818" cy="6858000"/>
          </a:xfrm>
          <a:prstGeom prst="rect">
            <a:avLst/>
          </a:prstGeom>
          <a:solidFill>
            <a:srgbClr val="E36F1E"/>
          </a:solidFill>
        </p:spPr>
        <p:txBody>
          <a:bodyPr wrap="square" rtlCol="0">
            <a:spAutoFit/>
          </a:bodyPr>
          <a:lstStyle/>
          <a:p>
            <a:endParaRPr lang="en-US" dirty="0"/>
          </a:p>
        </p:txBody>
      </p:sp>
      <p:sp>
        <p:nvSpPr>
          <p:cNvPr id="5" name="Slide Number Placeholder 3">
            <a:extLst>
              <a:ext uri="{FF2B5EF4-FFF2-40B4-BE49-F238E27FC236}">
                <a16:creationId xmlns:a16="http://schemas.microsoft.com/office/drawing/2014/main" id="{89BCB2E2-8303-1A45-AD34-64871F1C33F9}"/>
              </a:ext>
            </a:extLst>
          </p:cNvPr>
          <p:cNvSpPr>
            <a:spLocks noGrp="1"/>
          </p:cNvSpPr>
          <p:nvPr>
            <p:ph type="sldNum" sz="quarter" idx="10"/>
          </p:nvPr>
        </p:nvSpPr>
        <p:spPr>
          <a:xfrm>
            <a:off x="315948" y="6245397"/>
            <a:ext cx="432416" cy="346075"/>
          </a:xfrm>
        </p:spPr>
        <p:txBody>
          <a:bodyPr/>
          <a:lstStyle>
            <a:lvl1pPr>
              <a:defRPr>
                <a:solidFill>
                  <a:schemeClr val="bg1"/>
                </a:solidFill>
              </a:defRPr>
            </a:lvl1pPr>
          </a:lstStyle>
          <a:p>
            <a:fld id="{C29098D9-6B28-8C47-9D8C-522BFF1DF707}"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3531" y="6255031"/>
            <a:ext cx="1166361" cy="376101"/>
          </a:xfrm>
          <a:prstGeom prst="rect">
            <a:avLst/>
          </a:prstGeom>
        </p:spPr>
      </p:pic>
      <p:sp>
        <p:nvSpPr>
          <p:cNvPr id="3" name="Title 2"/>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708704"/>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Full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BE904-E421-9840-B16D-E2E25EDAE628}"/>
              </a:ext>
            </a:extLst>
          </p:cNvPr>
          <p:cNvSpPr/>
          <p:nvPr userDrawn="1"/>
        </p:nvSpPr>
        <p:spPr>
          <a:xfrm>
            <a:off x="312182" y="0"/>
            <a:ext cx="11879818"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2400" b="1" i="0" dirty="0">
                <a:latin typeface="Fira Sans Condensed SemiBold" panose="020B0603050000020004" pitchFamily="34" charset="0"/>
              </a:rPr>
            </a:br>
            <a:br>
              <a:rPr lang="en-US" sz="2400" b="1" i="0" dirty="0">
                <a:latin typeface="Fira Sans Condensed SemiBold" panose="020B0603050000020004" pitchFamily="34" charset="0"/>
              </a:rPr>
            </a:b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GO TO VIEW &gt; SLIDE MASTER &gt; 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COPY &gt;</a:t>
            </a:r>
            <a:r>
              <a:rPr lang="en-US" sz="2400" b="1" i="0" baseline="0" dirty="0">
                <a:latin typeface="Fira Sans Condensed SemiBold" panose="020B0603050000020004" pitchFamily="34" charset="0"/>
              </a:rPr>
              <a:t> </a:t>
            </a:r>
            <a:r>
              <a:rPr lang="en-US" sz="2400" b="1" i="0" dirty="0">
                <a:latin typeface="Fira Sans Condensed SemiBold" panose="020B0603050000020004" pitchFamily="34" charset="0"/>
              </a:rPr>
              <a:t>GO BACK TO  NORMAL VIEW &gt; </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PASTE THIS TEMPLATE WHERE YOU WANT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SHAPE FORMAT &gt; SHAPE FILL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 PICTURE &gt; BROWSE FOR PHOTO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INSERT &gt; PICTURE FORMAT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CROP &gt; FILL &gt; ADJUST IMAGE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SIZE AND PLACEMENT &gt; </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DELETE THIS TEXT!</a:t>
            </a:r>
            <a:endParaRPr lang="en-US" sz="2400" dirty="0"/>
          </a:p>
          <a:p>
            <a:pPr algn="ctr"/>
            <a:endParaRPr lang="en-US" sz="2400" b="1" i="0" dirty="0">
              <a:latin typeface="Fira Sans Condensed SemiBold" panose="020B0603050000020004"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3531" y="6255031"/>
            <a:ext cx="1166361" cy="376101"/>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2719882896"/>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87840-C2E3-5C48-9593-A51C9A4212A7}"/>
              </a:ext>
            </a:extLst>
          </p:cNvPr>
          <p:cNvSpPr txBox="1"/>
          <p:nvPr userDrawn="1"/>
        </p:nvSpPr>
        <p:spPr>
          <a:xfrm>
            <a:off x="0" y="0"/>
            <a:ext cx="12192000" cy="6858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95481896"/>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no Divider/End Slide/Appendix">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31DC10-DB62-5340-A520-9BDB2C66DDA1}"/>
              </a:ext>
            </a:extLst>
          </p:cNvPr>
          <p:cNvSpPr txBox="1"/>
          <p:nvPr userDrawn="1"/>
        </p:nvSpPr>
        <p:spPr>
          <a:xfrm>
            <a:off x="312182" y="0"/>
            <a:ext cx="11879818" cy="6858000"/>
          </a:xfrm>
          <a:prstGeom prst="rect">
            <a:avLst/>
          </a:prstGeom>
          <a:solidFill>
            <a:srgbClr val="E36F1E"/>
          </a:solidFill>
        </p:spPr>
        <p:txBody>
          <a:bodyPr wrap="square" rtlCol="0">
            <a:spAutoFit/>
          </a:bodyPr>
          <a:lstStyle/>
          <a:p>
            <a:endParaRPr lang="en-US" dirty="0"/>
          </a:p>
        </p:txBody>
      </p:sp>
      <p:sp>
        <p:nvSpPr>
          <p:cNvPr id="7" name="Title 6"/>
          <p:cNvSpPr>
            <a:spLocks noGrp="1"/>
          </p:cNvSpPr>
          <p:nvPr>
            <p:ph type="title" hasCustomPrompt="1"/>
          </p:nvPr>
        </p:nvSpPr>
        <p:spPr>
          <a:xfrm>
            <a:off x="312182" y="2999232"/>
            <a:ext cx="11879818" cy="429768"/>
          </a:xfrm>
        </p:spPr>
        <p:txBody>
          <a:bodyPr/>
          <a:lstStyle>
            <a:lvl1pPr algn="ctr">
              <a:defRPr sz="6000">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3531" y="6255031"/>
            <a:ext cx="1166361" cy="376101"/>
          </a:xfrm>
          <a:prstGeom prst="rect">
            <a:avLst/>
          </a:prstGeom>
        </p:spPr>
      </p:pic>
      <p:sp>
        <p:nvSpPr>
          <p:cNvPr id="8" name="Rectangle 7">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27758"/>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3D93A0C-407F-C748-938A-1B729C6C2DA6}"/>
              </a:ext>
            </a:extLst>
          </p:cNvPr>
          <p:cNvSpPr txBox="1"/>
          <p:nvPr userDrawn="1"/>
        </p:nvSpPr>
        <p:spPr>
          <a:xfrm>
            <a:off x="1192192" y="2048718"/>
            <a:ext cx="10999808" cy="4809281"/>
          </a:xfrm>
          <a:prstGeom prst="rect">
            <a:avLst/>
          </a:prstGeom>
          <a:solidFill>
            <a:schemeClr val="bg1"/>
          </a:solidFill>
        </p:spPr>
        <p:txBody>
          <a:bodyPr wrap="square" rtlCol="0">
            <a:spAutoFit/>
          </a:bodyPr>
          <a:lstStyle/>
          <a:p>
            <a:endParaRPr lang="en-US" dirty="0"/>
          </a:p>
        </p:txBody>
      </p:sp>
      <p:sp>
        <p:nvSpPr>
          <p:cNvPr id="10" name="Title 1">
            <a:extLst>
              <a:ext uri="{FF2B5EF4-FFF2-40B4-BE49-F238E27FC236}">
                <a16:creationId xmlns:a16="http://schemas.microsoft.com/office/drawing/2014/main" id="{87C005A4-BD93-9045-8D96-47A27CB1AEDB}"/>
              </a:ext>
            </a:extLst>
          </p:cNvPr>
          <p:cNvSpPr>
            <a:spLocks noGrp="1"/>
          </p:cNvSpPr>
          <p:nvPr>
            <p:ph type="ctrTitle"/>
          </p:nvPr>
        </p:nvSpPr>
        <p:spPr>
          <a:xfrm>
            <a:off x="0" y="3337111"/>
            <a:ext cx="12192000" cy="1829181"/>
          </a:xfrm>
        </p:spPr>
        <p:txBody>
          <a:bodyPr anchor="t"/>
          <a:lstStyle>
            <a:lvl1pPr algn="ctr">
              <a:defRPr sz="4800" b="1" i="0">
                <a:solidFill>
                  <a:srgbClr val="000000"/>
                </a:solidFill>
                <a:latin typeface="Fira Sans Condensed" charset="0"/>
                <a:ea typeface="Fira Sans Condensed" charset="0"/>
                <a:cs typeface="Fira Sans Condensed"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5795" y="5303516"/>
            <a:ext cx="12180411" cy="495400"/>
          </a:xfrm>
        </p:spPr>
        <p:txBody>
          <a:bodyPr>
            <a:normAutofit/>
          </a:bodyPr>
          <a:lstStyle>
            <a:lvl1pPr marL="0" indent="0" algn="ctr">
              <a:buNone/>
              <a:defRPr sz="2800" b="1" i="0">
                <a:solidFill>
                  <a:schemeClr val="tx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2852" y="1039488"/>
            <a:ext cx="3886297" cy="1255649"/>
          </a:xfrm>
          <a:prstGeom prst="rect">
            <a:avLst/>
          </a:prstGeom>
        </p:spPr>
      </p:pic>
      <p:sp>
        <p:nvSpPr>
          <p:cNvPr id="7" name="Rectangle 6">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581359"/>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hoto Option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CBC1E-C0CC-8943-98A6-DAD8C174A74C}"/>
              </a:ext>
            </a:extLst>
          </p:cNvPr>
          <p:cNvSpPr/>
          <p:nvPr userDrawn="1"/>
        </p:nvSpPr>
        <p:spPr>
          <a:xfrm>
            <a:off x="316795"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11" name="Rectangle 10"/>
          <p:cNvSpPr/>
          <p:nvPr userDrawn="1"/>
        </p:nvSpPr>
        <p:spPr>
          <a:xfrm>
            <a:off x="10611556" y="6016978"/>
            <a:ext cx="1580444" cy="84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7C005A4-BD93-9045-8D96-47A27CB1AEDB}"/>
              </a:ext>
            </a:extLst>
          </p:cNvPr>
          <p:cNvSpPr>
            <a:spLocks noGrp="1"/>
          </p:cNvSpPr>
          <p:nvPr>
            <p:ph type="ctrTitle"/>
          </p:nvPr>
        </p:nvSpPr>
        <p:spPr>
          <a:xfrm>
            <a:off x="7823200" y="2291645"/>
            <a:ext cx="4097867" cy="2874648"/>
          </a:xfrm>
        </p:spPr>
        <p:txBody>
          <a:bodyPr anchor="t"/>
          <a:lstStyle>
            <a:lvl1pPr algn="ctr">
              <a:defRPr sz="4800" b="1" i="0">
                <a:solidFill>
                  <a:srgbClr val="000000"/>
                </a:solidFill>
                <a:latin typeface="Fira Sans Condensed" charset="0"/>
                <a:ea typeface="Fira Sans Condensed" charset="0"/>
                <a:cs typeface="Fira Sans Condensed"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7823200" y="5303516"/>
            <a:ext cx="4097867" cy="1176306"/>
          </a:xfrm>
        </p:spPr>
        <p:txBody>
          <a:bodyPr>
            <a:normAutofit/>
          </a:bodyPr>
          <a:lstStyle>
            <a:lvl1pPr marL="0" indent="0" algn="ctr">
              <a:buNone/>
              <a:defRPr sz="2800" b="1" i="0">
                <a:solidFill>
                  <a:schemeClr val="tx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3693" y="742394"/>
            <a:ext cx="2656880" cy="858428"/>
          </a:xfrm>
          <a:prstGeom prst="rect">
            <a:avLst/>
          </a:prstGeom>
        </p:spPr>
      </p:pic>
      <p:sp>
        <p:nvSpPr>
          <p:cNvPr id="7" name="Rectangle 6">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655383"/>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hoto Option Orang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DEF82E-5F27-1249-ADD8-EA6DC56D25F8}"/>
              </a:ext>
            </a:extLst>
          </p:cNvPr>
          <p:cNvSpPr txBox="1"/>
          <p:nvPr userDrawn="1"/>
        </p:nvSpPr>
        <p:spPr>
          <a:xfrm>
            <a:off x="7574845" y="0"/>
            <a:ext cx="4617154" cy="6858000"/>
          </a:xfrm>
          <a:prstGeom prst="rect">
            <a:avLst/>
          </a:prstGeom>
          <a:solidFill>
            <a:srgbClr val="E36F1E"/>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802CBC1E-C0CC-8943-98A6-DAD8C174A74C}"/>
              </a:ext>
            </a:extLst>
          </p:cNvPr>
          <p:cNvSpPr/>
          <p:nvPr userDrawn="1"/>
        </p:nvSpPr>
        <p:spPr>
          <a:xfrm>
            <a:off x="316795"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12" name="Title 1">
            <a:extLst>
              <a:ext uri="{FF2B5EF4-FFF2-40B4-BE49-F238E27FC236}">
                <a16:creationId xmlns:a16="http://schemas.microsoft.com/office/drawing/2014/main" id="{87C005A4-BD93-9045-8D96-47A27CB1AEDB}"/>
              </a:ext>
            </a:extLst>
          </p:cNvPr>
          <p:cNvSpPr>
            <a:spLocks noGrp="1"/>
          </p:cNvSpPr>
          <p:nvPr>
            <p:ph type="ctrTitle"/>
          </p:nvPr>
        </p:nvSpPr>
        <p:spPr>
          <a:xfrm>
            <a:off x="7823200" y="2291645"/>
            <a:ext cx="4097867" cy="2874648"/>
          </a:xfrm>
        </p:spPr>
        <p:txBody>
          <a:bodyPr anchor="t"/>
          <a:lstStyle>
            <a:lvl1pPr algn="ctr">
              <a:defRPr sz="4800" b="1" i="0">
                <a:solidFill>
                  <a:schemeClr val="bg1"/>
                </a:solidFill>
                <a:latin typeface="Fira Sans Condensed" charset="0"/>
                <a:ea typeface="Fira Sans Condensed" charset="0"/>
                <a:cs typeface="Fira Sans Condensed"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7823200" y="5303516"/>
            <a:ext cx="4097867" cy="1176306"/>
          </a:xfrm>
        </p:spPr>
        <p:txBody>
          <a:bodyPr>
            <a:normAutofit/>
          </a:bodyPr>
          <a:lstStyle>
            <a:lvl1pPr marL="0" indent="0" algn="ctr">
              <a:buNone/>
              <a:defRPr sz="2800" b="1" i="0">
                <a:solidFill>
                  <a:schemeClr val="bg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059" y="742394"/>
            <a:ext cx="2662149" cy="858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304" y="1364711"/>
            <a:ext cx="10515600" cy="4065517"/>
          </a:xfrm>
        </p:spPr>
        <p:txBody>
          <a:bodyPr>
            <a:normAutofit/>
          </a:bodyPr>
          <a:lstStyle>
            <a:lvl1pPr>
              <a:defRPr sz="2400">
                <a:solidFill>
                  <a:srgbClr val="000000"/>
                </a:solidFill>
              </a:defRPr>
            </a:lvl1pPr>
            <a:lvl2pPr>
              <a:defRPr sz="1800">
                <a:solidFill>
                  <a:srgbClr val="000000"/>
                </a:solidFill>
              </a:defRPr>
            </a:lvl2pPr>
            <a:lvl3pPr>
              <a:defRPr sz="1800">
                <a:solidFill>
                  <a:srgbClr val="000000"/>
                </a:solidFill>
              </a:defRPr>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5" name="Title 4">
            <a:extLst>
              <a:ext uri="{FF2B5EF4-FFF2-40B4-BE49-F238E27FC236}">
                <a16:creationId xmlns:a16="http://schemas.microsoft.com/office/drawing/2014/main" id="{99FC5F91-9C33-8348-A07D-BD2EC29008C9}"/>
              </a:ext>
            </a:extLst>
          </p:cNvPr>
          <p:cNvSpPr>
            <a:spLocks noGrp="1"/>
          </p:cNvSpPr>
          <p:nvPr>
            <p:ph type="title" hasCustomPrompt="1"/>
          </p:nvPr>
        </p:nvSpPr>
        <p:spPr/>
        <p:txBody>
          <a:bodyPr/>
          <a:lstStyle>
            <a:lvl1pPr>
              <a:defRPr b="1" i="0" spc="0">
                <a:latin typeface="Fira Sans Condensed" charset="0"/>
                <a:ea typeface="Fira Sans Condensed" charset="0"/>
                <a:cs typeface="Fira Sans Condensed" charset="0"/>
              </a:defRPr>
            </a:lvl1pPr>
          </a:lstStyle>
          <a:p>
            <a:r>
              <a:rPr lang="en-US" dirty="0"/>
              <a:t>click to edit master title style</a:t>
            </a:r>
          </a:p>
        </p:txBody>
      </p:sp>
      <p:sp>
        <p:nvSpPr>
          <p:cNvPr id="11" name="Slide Number Placeholder 10">
            <a:extLst>
              <a:ext uri="{FF2B5EF4-FFF2-40B4-BE49-F238E27FC236}">
                <a16:creationId xmlns:a16="http://schemas.microsoft.com/office/drawing/2014/main" id="{2E6D9500-DF1F-F840-B50C-269BC57BC127}"/>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6" name="Rectangle 5">
            <a:extLst>
              <a:ext uri="{FF2B5EF4-FFF2-40B4-BE49-F238E27FC236}">
                <a16:creationId xmlns:a16="http://schemas.microsoft.com/office/drawing/2014/main" id="{D84A5690-103C-4849-9514-9B595B70BFCF}"/>
              </a:ext>
            </a:extLst>
          </p:cNvPr>
          <p:cNvSpPr/>
          <p:nvPr userDrawn="1"/>
        </p:nvSpPr>
        <p:spPr>
          <a:xfrm>
            <a:off x="0" y="0"/>
            <a:ext cx="315948" cy="6858000"/>
          </a:xfrm>
          <a:prstGeom prst="rect">
            <a:avLst/>
          </a:prstGeom>
          <a:solidFill>
            <a:srgbClr val="E36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F7AD19-4262-BA42-928A-08890AEFF473}"/>
              </a:ext>
            </a:extLst>
          </p:cNvPr>
          <p:cNvSpPr/>
          <p:nvPr userDrawn="1"/>
        </p:nvSpPr>
        <p:spPr>
          <a:xfrm rot="5400000">
            <a:off x="-341237" y="341302"/>
            <a:ext cx="998421"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11999"/>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Fira Sans Condensed" charset="0"/>
                <a:ea typeface="Fira Sans Condensed" charset="0"/>
                <a:cs typeface="Fira Sans Condensed" charset="0"/>
              </a:defRPr>
            </a:lvl1pPr>
          </a:lstStyle>
          <a:p>
            <a:r>
              <a:rPr lang="en-US" dirty="0"/>
              <a:t>click to edit master title style</a:t>
            </a:r>
          </a:p>
        </p:txBody>
      </p:sp>
      <p:sp>
        <p:nvSpPr>
          <p:cNvPr id="3" name="Content Placeholder 2"/>
          <p:cNvSpPr>
            <a:spLocks noGrp="1"/>
          </p:cNvSpPr>
          <p:nvPr>
            <p:ph sz="half" idx="1"/>
          </p:nvPr>
        </p:nvSpPr>
        <p:spPr>
          <a:xfrm>
            <a:off x="514496" y="1355725"/>
            <a:ext cx="5181600" cy="4603641"/>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55725"/>
            <a:ext cx="5181600" cy="4603644"/>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13E693A9-8BB8-0340-B624-E68475D9C5E9}"/>
              </a:ext>
            </a:extLst>
          </p:cNvPr>
          <p:cNvSpPr>
            <a:spLocks noGrp="1"/>
          </p:cNvSpPr>
          <p:nvPr>
            <p:ph type="sldNum" sz="quarter" idx="10"/>
          </p:nvPr>
        </p:nvSpPr>
        <p:spPr/>
        <p:txBody>
          <a:bodyPr/>
          <a:lstStyle/>
          <a:p>
            <a:fld id="{C29098D9-6B28-8C47-9D8C-522BFF1DF707}" type="slidenum">
              <a:rPr lang="en-US" smtClean="0"/>
              <a:pPr/>
              <a:t>‹#›</a:t>
            </a:fld>
            <a:endParaRPr lang="en-US" dirty="0"/>
          </a:p>
        </p:txBody>
      </p:sp>
    </p:spTree>
    <p:extLst>
      <p:ext uri="{BB962C8B-B14F-4D97-AF65-F5344CB8AC3E}">
        <p14:creationId xmlns:p14="http://schemas.microsoft.com/office/powerpoint/2010/main" val="3196776503"/>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 Two 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514496" y="1363169"/>
            <a:ext cx="5181600" cy="4627727"/>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6" name="Content Placeholder 3">
            <a:extLst>
              <a:ext uri="{FF2B5EF4-FFF2-40B4-BE49-F238E27FC236}">
                <a16:creationId xmlns:a16="http://schemas.microsoft.com/office/drawing/2014/main" id="{3192F148-76DA-8746-BAF3-89007244F406}"/>
              </a:ext>
            </a:extLst>
          </p:cNvPr>
          <p:cNvSpPr>
            <a:spLocks noGrp="1"/>
          </p:cNvSpPr>
          <p:nvPr>
            <p:ph sz="half" idx="10"/>
          </p:nvPr>
        </p:nvSpPr>
        <p:spPr>
          <a:xfrm>
            <a:off x="6172200" y="1363170"/>
            <a:ext cx="5181600" cy="2065830"/>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FCE69329-2461-8C44-AB1B-BF6AAEA45694}"/>
              </a:ext>
            </a:extLst>
          </p:cNvPr>
          <p:cNvSpPr>
            <a:spLocks noGrp="1"/>
          </p:cNvSpPr>
          <p:nvPr>
            <p:ph sz="half" idx="11"/>
          </p:nvPr>
        </p:nvSpPr>
        <p:spPr>
          <a:xfrm>
            <a:off x="6172200" y="3846529"/>
            <a:ext cx="5181600" cy="2144367"/>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27B91AF9-29CB-2246-8FF3-2B08E6613DA6}"/>
              </a:ext>
            </a:extLst>
          </p:cNvPr>
          <p:cNvSpPr>
            <a:spLocks noGrp="1"/>
          </p:cNvSpPr>
          <p:nvPr>
            <p:ph type="sldNum" sz="quarter" idx="12"/>
          </p:nvPr>
        </p:nvSpPr>
        <p:spPr/>
        <p:txBody>
          <a:bodyPr/>
          <a:lstStyle/>
          <a:p>
            <a:fld id="{C29098D9-6B28-8C47-9D8C-522BFF1DF707}" type="slidenum">
              <a:rPr lang="en-US" smtClean="0"/>
              <a:pPr/>
              <a:t>‹#›</a:t>
            </a:fld>
            <a:endParaRPr lang="en-US" dirty="0"/>
          </a:p>
        </p:txBody>
      </p:sp>
    </p:spTree>
    <p:extLst>
      <p:ext uri="{BB962C8B-B14F-4D97-AF65-F5344CB8AC3E}">
        <p14:creationId xmlns:p14="http://schemas.microsoft.com/office/powerpoint/2010/main" val="4195671686"/>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496" y="1373613"/>
            <a:ext cx="5157787" cy="506696"/>
          </a:xfrm>
          <a:solidFill>
            <a:schemeClr val="bg1"/>
          </a:solidFill>
        </p:spPr>
        <p:txBody>
          <a:bodyPr anchor="t">
            <a:normAutofit/>
          </a:bodyPr>
          <a:lstStyle>
            <a:lvl1pPr marL="0" indent="0">
              <a:buNone/>
              <a:defRPr sz="2800" b="1">
                <a:solidFill>
                  <a:srgbClr val="E36F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496" y="2063641"/>
            <a:ext cx="5157787" cy="3874704"/>
          </a:xfrm>
        </p:spPr>
        <p:txBody>
          <a:bodyPr>
            <a:normAutofit/>
          </a:bodyPr>
          <a:lstStyle>
            <a:lvl1pPr>
              <a:defRPr sz="2400">
                <a:solidFill>
                  <a:srgbClr val="000000"/>
                </a:solidFill>
              </a:defRPr>
            </a:lvl1pPr>
            <a:lvl2pPr>
              <a:defRPr sz="1800">
                <a:solidFill>
                  <a:srgbClr val="000000"/>
                </a:solidFill>
              </a:defRPr>
            </a:lvl2pPr>
            <a:lvl3pPr>
              <a:defRPr sz="1800">
                <a:solidFill>
                  <a:srgbClr val="000000"/>
                </a:solidFill>
              </a:defRPr>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0" y="1373613"/>
            <a:ext cx="5183188" cy="506696"/>
          </a:xfrm>
          <a:solidFill>
            <a:schemeClr val="bg1"/>
          </a:solidFill>
        </p:spPr>
        <p:txBody>
          <a:bodyPr anchor="t">
            <a:normAutofit/>
          </a:bodyPr>
          <a:lstStyle>
            <a:lvl1pPr marL="0" indent="0">
              <a:buNone/>
              <a:defRPr sz="2800" b="1">
                <a:solidFill>
                  <a:srgbClr val="E36F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63640"/>
            <a:ext cx="5183188" cy="3874703"/>
          </a:xfrm>
        </p:spPr>
        <p:txBody>
          <a:bodyPr>
            <a:normAutofit/>
          </a:bodyPr>
          <a:lstStyle>
            <a:lvl1pPr>
              <a:defRPr sz="24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0" name="Slide Number Placeholder 9">
            <a:extLst>
              <a:ext uri="{FF2B5EF4-FFF2-40B4-BE49-F238E27FC236}">
                <a16:creationId xmlns:a16="http://schemas.microsoft.com/office/drawing/2014/main" id="{9E33F7C1-7444-1C49-9581-78131C85F93F}"/>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2" name="Title 1">
            <a:extLst>
              <a:ext uri="{FF2B5EF4-FFF2-40B4-BE49-F238E27FC236}">
                <a16:creationId xmlns:a16="http://schemas.microsoft.com/office/drawing/2014/main" id="{7A7EF92F-3B7D-2A43-96C5-D2D9560A5F4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03395793"/>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BCB2E2-8303-1A45-AD34-64871F1C33F9}"/>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3" name="Title 2">
            <a:extLst>
              <a:ext uri="{FF2B5EF4-FFF2-40B4-BE49-F238E27FC236}">
                <a16:creationId xmlns:a16="http://schemas.microsoft.com/office/drawing/2014/main" id="{1E8B13EC-82B0-B145-81F9-D923979BA22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617410601"/>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96" y="295924"/>
            <a:ext cx="10872216" cy="429768"/>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2304" y="134304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9">
            <a:extLst>
              <a:ext uri="{FF2B5EF4-FFF2-40B4-BE49-F238E27FC236}">
                <a16:creationId xmlns:a16="http://schemas.microsoft.com/office/drawing/2014/main" id="{18EC003F-CB8D-5D46-8EB4-2C0754B8C966}"/>
              </a:ext>
            </a:extLst>
          </p:cNvPr>
          <p:cNvSpPr>
            <a:spLocks noGrp="1"/>
          </p:cNvSpPr>
          <p:nvPr>
            <p:ph type="sldNum" sz="quarter" idx="4"/>
          </p:nvPr>
        </p:nvSpPr>
        <p:spPr>
          <a:xfrm>
            <a:off x="388135" y="6245397"/>
            <a:ext cx="432416" cy="346075"/>
          </a:xfrm>
          <a:prstGeom prst="rect">
            <a:avLst/>
          </a:prstGeom>
        </p:spPr>
        <p:txBody>
          <a:bodyPr vert="horz" lIns="91440" tIns="45720" rIns="91440" bIns="45720" rtlCol="0" anchor="ctr"/>
          <a:lstStyle>
            <a:lvl1pPr algn="r">
              <a:defRPr sz="1400" b="0" i="0">
                <a:solidFill>
                  <a:srgbClr val="595959"/>
                </a:solidFill>
                <a:latin typeface="Fira Sans Condensed" panose="020B0503050000020004" pitchFamily="34" charset="0"/>
              </a:defRPr>
            </a:lvl1pPr>
          </a:lstStyle>
          <a:p>
            <a:fld id="{C29098D9-6B28-8C47-9D8C-522BFF1DF707}" type="slidenum">
              <a:rPr lang="en-US" smtClean="0"/>
              <a:pPr/>
              <a:t>‹#›</a:t>
            </a:fld>
            <a:endParaRPr lang="en-US" dirty="0"/>
          </a:p>
        </p:txBody>
      </p:sp>
      <p:sp>
        <p:nvSpPr>
          <p:cNvPr id="7" name="Rectangle 6">
            <a:extLst>
              <a:ext uri="{FF2B5EF4-FFF2-40B4-BE49-F238E27FC236}">
                <a16:creationId xmlns:a16="http://schemas.microsoft.com/office/drawing/2014/main" id="{FA29176F-88BA-924D-8B56-BED99BA7DB2C}"/>
              </a:ext>
            </a:extLst>
          </p:cNvPr>
          <p:cNvSpPr/>
          <p:nvPr userDrawn="1"/>
        </p:nvSpPr>
        <p:spPr>
          <a:xfrm>
            <a:off x="0" y="0"/>
            <a:ext cx="315948" cy="6858000"/>
          </a:xfrm>
          <a:prstGeom prst="rect">
            <a:avLst/>
          </a:prstGeom>
          <a:solidFill>
            <a:srgbClr val="E36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69B8BE5-CC2F-AF4B-8D43-AB9C787F4FBB}"/>
              </a:ext>
            </a:extLst>
          </p:cNvPr>
          <p:cNvSpPr/>
          <p:nvPr userDrawn="1"/>
        </p:nvSpPr>
        <p:spPr>
          <a:xfrm rot="5400000">
            <a:off x="-341237" y="341302"/>
            <a:ext cx="998421"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803531" y="6255031"/>
            <a:ext cx="1166361" cy="376847"/>
          </a:xfrm>
          <a:prstGeom prst="rect">
            <a:avLst/>
          </a:prstGeom>
        </p:spPr>
      </p:pic>
    </p:spTree>
    <p:extLst>
      <p:ext uri="{BB962C8B-B14F-4D97-AF65-F5344CB8AC3E}">
        <p14:creationId xmlns:p14="http://schemas.microsoft.com/office/powerpoint/2010/main" val="992549181"/>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99" r:id="rId3"/>
    <p:sldLayoutId id="2147483702" r:id="rId4"/>
    <p:sldLayoutId id="2147483662" r:id="rId5"/>
    <p:sldLayoutId id="2147483664" r:id="rId6"/>
    <p:sldLayoutId id="2147483692" r:id="rId7"/>
    <p:sldLayoutId id="2147483665" r:id="rId8"/>
    <p:sldLayoutId id="2147483666" r:id="rId9"/>
    <p:sldLayoutId id="2147483693" r:id="rId10"/>
    <p:sldLayoutId id="2147483700" r:id="rId11"/>
    <p:sldLayoutId id="2147483697" r:id="rId12"/>
    <p:sldLayoutId id="2147483701" r:id="rId13"/>
    <p:sldLayoutId id="2147483667" r:id="rId14"/>
    <p:sldLayoutId id="2147483695" r:id="rId15"/>
    <p:sldLayoutId id="2147483691" r:id="rId16"/>
    <p:sldLayoutId id="2147483698" r:id="rId17"/>
  </p:sldLayoutIdLst>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hf hdr="0" ftr="0" dt="0"/>
  <p:txStyles>
    <p:titleStyle>
      <a:lvl1pPr algn="l" defTabSz="914400" rtl="0" eaLnBrk="1" latinLnBrk="0" hangingPunct="1">
        <a:lnSpc>
          <a:spcPct val="90000"/>
        </a:lnSpc>
        <a:spcBef>
          <a:spcPct val="0"/>
        </a:spcBef>
        <a:buNone/>
        <a:defRPr sz="3200" b="1" i="0" kern="1200" cap="none" spc="0" baseline="0">
          <a:solidFill>
            <a:srgbClr val="000000"/>
          </a:solidFill>
          <a:latin typeface="Fira Sans Condensed" charset="0"/>
          <a:ea typeface="Fira Sans Condensed" charset="0"/>
          <a:cs typeface="Fira Sans Condensed" charset="0"/>
        </a:defRPr>
      </a:lvl1pPr>
    </p:titleStyle>
    <p:bodyStyle>
      <a:lvl1pPr marL="228600" indent="-228600" algn="l" defTabSz="914400" rtl="0" eaLnBrk="1" latinLnBrk="0" hangingPunct="1">
        <a:lnSpc>
          <a:spcPct val="100000"/>
        </a:lnSpc>
        <a:spcBef>
          <a:spcPts val="1000"/>
        </a:spcBef>
        <a:buFont typeface="Arial"/>
        <a:buChar char="•"/>
        <a:defRPr sz="2400" b="0" i="0" kern="1200">
          <a:solidFill>
            <a:srgbClr val="000000"/>
          </a:solidFill>
          <a:latin typeface="Fira Sans Condensed" charset="0"/>
          <a:ea typeface="Fira Sans Condensed" charset="0"/>
          <a:cs typeface="Fira Sans Condensed" charset="0"/>
        </a:defRPr>
      </a:lvl1pPr>
      <a:lvl2pPr marL="685800" indent="-228600" algn="l" defTabSz="914400" rtl="0" eaLnBrk="1" latinLnBrk="0" hangingPunct="1">
        <a:lnSpc>
          <a:spcPct val="100000"/>
        </a:lnSpc>
        <a:spcBef>
          <a:spcPts val="500"/>
        </a:spcBef>
        <a:buFont typeface="Arial"/>
        <a:buChar char="•"/>
        <a:defRPr sz="1800" b="0" i="0" kern="1200">
          <a:solidFill>
            <a:srgbClr val="000000"/>
          </a:solidFill>
          <a:latin typeface="Fira Sans Condensed" charset="0"/>
          <a:ea typeface="Fira Sans Condensed" charset="0"/>
          <a:cs typeface="Fira Sans Condensed" charset="0"/>
        </a:defRPr>
      </a:lvl2pPr>
      <a:lvl3pPr marL="1143000" indent="-228600" algn="l" defTabSz="914400" rtl="0" eaLnBrk="1" latinLnBrk="0" hangingPunct="1">
        <a:lnSpc>
          <a:spcPct val="100000"/>
        </a:lnSpc>
        <a:spcBef>
          <a:spcPts val="500"/>
        </a:spcBef>
        <a:buFont typeface="Arial"/>
        <a:buChar char="•"/>
        <a:defRPr sz="1800" b="0" i="0" kern="1200">
          <a:solidFill>
            <a:srgbClr val="000000"/>
          </a:solidFill>
          <a:latin typeface="Fira Sans Condensed" charset="0"/>
          <a:ea typeface="Fira Sans Condensed" charset="0"/>
          <a:cs typeface="Fira Sans Condensed"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ira Sans Condensed" panose="020B05030500000200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ira Sans Condensed" panose="020B05030500000200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xGXOXcLuN2Q"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79457C-477B-4724-8AA2-3FE35626F1B4}"/>
              </a:ext>
            </a:extLst>
          </p:cNvPr>
          <p:cNvSpPr/>
          <p:nvPr/>
        </p:nvSpPr>
        <p:spPr>
          <a:xfrm>
            <a:off x="7553325" y="0"/>
            <a:ext cx="46386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859654" y="2502458"/>
            <a:ext cx="4097867" cy="1404154"/>
          </a:xfrm>
        </p:spPr>
        <p:txBody>
          <a:bodyPr/>
          <a:lstStyle/>
          <a:p>
            <a:r>
              <a:rPr lang="en-US" dirty="0">
                <a:solidFill>
                  <a:schemeClr val="tx1"/>
                </a:solidFill>
              </a:rPr>
              <a:t>Make a loan, change a life with Lendwithcare</a:t>
            </a:r>
          </a:p>
        </p:txBody>
      </p:sp>
      <p:pic>
        <p:nvPicPr>
          <p:cNvPr id="10" name="Picture 9">
            <a:extLst>
              <a:ext uri="{FF2B5EF4-FFF2-40B4-BE49-F238E27FC236}">
                <a16:creationId xmlns:a16="http://schemas.microsoft.com/office/drawing/2014/main" id="{14DB59C4-D20F-4140-9877-4C6706E074B2}"/>
              </a:ext>
            </a:extLst>
          </p:cNvPr>
          <p:cNvPicPr>
            <a:picLocks noChangeAspect="1"/>
          </p:cNvPicPr>
          <p:nvPr/>
        </p:nvPicPr>
        <p:blipFill>
          <a:blip r:embed="rId3"/>
          <a:stretch>
            <a:fillRect/>
          </a:stretch>
        </p:blipFill>
        <p:spPr>
          <a:xfrm>
            <a:off x="7953138" y="381740"/>
            <a:ext cx="3910901" cy="573484"/>
          </a:xfrm>
          <a:prstGeom prst="rect">
            <a:avLst/>
          </a:prstGeom>
        </p:spPr>
      </p:pic>
      <p:pic>
        <p:nvPicPr>
          <p:cNvPr id="3" name="Picture 2">
            <a:extLst>
              <a:ext uri="{FF2B5EF4-FFF2-40B4-BE49-F238E27FC236}">
                <a16:creationId xmlns:a16="http://schemas.microsoft.com/office/drawing/2014/main" id="{124AF08C-0183-41C3-B767-55E01E18A9AC}"/>
              </a:ext>
            </a:extLst>
          </p:cNvPr>
          <p:cNvPicPr>
            <a:picLocks noChangeAspect="1"/>
          </p:cNvPicPr>
          <p:nvPr/>
        </p:nvPicPr>
        <p:blipFill>
          <a:blip r:embed="rId4"/>
          <a:stretch>
            <a:fillRect/>
          </a:stretch>
        </p:blipFill>
        <p:spPr>
          <a:xfrm>
            <a:off x="318436" y="-9097"/>
            <a:ext cx="7257143" cy="6857143"/>
          </a:xfrm>
          <a:prstGeom prst="rect">
            <a:avLst/>
          </a:prstGeom>
        </p:spPr>
      </p:pic>
    </p:spTree>
    <p:extLst>
      <p:ext uri="{BB962C8B-B14F-4D97-AF65-F5344CB8AC3E}">
        <p14:creationId xmlns:p14="http://schemas.microsoft.com/office/powerpoint/2010/main" val="7596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69DE-BAB0-44FE-8EAE-2A918B6103F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9A3233A-5848-44B9-BF1D-4B8C412BA1F7}"/>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5364281F-5944-4742-814C-8F46F32DD051}"/>
              </a:ext>
            </a:extLst>
          </p:cNvPr>
          <p:cNvPicPr>
            <a:picLocks noChangeAspect="1"/>
          </p:cNvPicPr>
          <p:nvPr/>
        </p:nvPicPr>
        <p:blipFill>
          <a:blip r:embed="rId3"/>
          <a:stretch>
            <a:fillRect/>
          </a:stretch>
        </p:blipFill>
        <p:spPr>
          <a:xfrm>
            <a:off x="1524" y="857"/>
            <a:ext cx="12190476" cy="6857143"/>
          </a:xfrm>
          <a:prstGeom prst="rect">
            <a:avLst/>
          </a:prstGeom>
        </p:spPr>
      </p:pic>
    </p:spTree>
    <p:extLst>
      <p:ext uri="{BB962C8B-B14F-4D97-AF65-F5344CB8AC3E}">
        <p14:creationId xmlns:p14="http://schemas.microsoft.com/office/powerpoint/2010/main" val="21535164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82D7-6121-41F2-B6BC-E5627A30D6E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12E5F21-60C3-4FA5-AAA9-83FDC93DA04E}"/>
              </a:ext>
            </a:extLst>
          </p:cNvPr>
          <p:cNvSpPr>
            <a:spLocks noGrp="1"/>
          </p:cNvSpPr>
          <p:nvPr>
            <p:ph sz="half" idx="1"/>
          </p:nvPr>
        </p:nvSpPr>
        <p:spPr/>
        <p:txBody>
          <a:bodyPr/>
          <a:lstStyle/>
          <a:p>
            <a:endParaRPr lang="en-GB"/>
          </a:p>
        </p:txBody>
      </p:sp>
      <p:pic>
        <p:nvPicPr>
          <p:cNvPr id="4" name="Picture 3">
            <a:hlinkClick r:id="rId3"/>
            <a:extLst>
              <a:ext uri="{FF2B5EF4-FFF2-40B4-BE49-F238E27FC236}">
                <a16:creationId xmlns:a16="http://schemas.microsoft.com/office/drawing/2014/main" id="{9822D12B-F888-4F58-8429-41AC9F7CBA90}"/>
              </a:ext>
            </a:extLst>
          </p:cNvPr>
          <p:cNvPicPr>
            <a:picLocks noChangeAspect="1"/>
          </p:cNvPicPr>
          <p:nvPr/>
        </p:nvPicPr>
        <p:blipFill>
          <a:blip r:embed="rId4"/>
          <a:stretch>
            <a:fillRect/>
          </a:stretch>
        </p:blipFill>
        <p:spPr>
          <a:xfrm>
            <a:off x="0" y="428"/>
            <a:ext cx="12191238" cy="6857572"/>
          </a:xfrm>
          <a:prstGeom prst="rect">
            <a:avLst/>
          </a:prstGeom>
        </p:spPr>
      </p:pic>
    </p:spTree>
    <p:extLst>
      <p:ext uri="{BB962C8B-B14F-4D97-AF65-F5344CB8AC3E}">
        <p14:creationId xmlns:p14="http://schemas.microsoft.com/office/powerpoint/2010/main" val="89308279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CA5F5-5B09-42D6-AE51-A75CF6668CC0}"/>
              </a:ext>
            </a:extLst>
          </p:cNvPr>
          <p:cNvPicPr>
            <a:picLocks noChangeAspect="1"/>
          </p:cNvPicPr>
          <p:nvPr/>
        </p:nvPicPr>
        <p:blipFill>
          <a:blip r:embed="rId3"/>
          <a:stretch>
            <a:fillRect/>
          </a:stretch>
        </p:blipFill>
        <p:spPr>
          <a:xfrm>
            <a:off x="311860" y="-2"/>
            <a:ext cx="7278212" cy="6877051"/>
          </a:xfrm>
          <a:prstGeom prst="rect">
            <a:avLst/>
          </a:prstGeom>
        </p:spPr>
      </p:pic>
      <p:sp>
        <p:nvSpPr>
          <p:cNvPr id="9" name="Title 8">
            <a:extLst>
              <a:ext uri="{FF2B5EF4-FFF2-40B4-BE49-F238E27FC236}">
                <a16:creationId xmlns:a16="http://schemas.microsoft.com/office/drawing/2014/main" id="{287860EC-BE6C-42E4-98BE-F10A791EF1C4}"/>
              </a:ext>
            </a:extLst>
          </p:cNvPr>
          <p:cNvSpPr>
            <a:spLocks noGrp="1"/>
          </p:cNvSpPr>
          <p:nvPr>
            <p:ph type="title"/>
          </p:nvPr>
        </p:nvSpPr>
        <p:spPr/>
        <p:txBody>
          <a:bodyPr/>
          <a:lstStyle/>
          <a:p>
            <a:r>
              <a:rPr lang="en-GB" dirty="0">
                <a:solidFill>
                  <a:srgbClr val="E36F1E"/>
                </a:solidFill>
              </a:rPr>
              <a:t>Elina, Tomato Seller</a:t>
            </a:r>
            <a:br>
              <a:rPr lang="en-US" dirty="0"/>
            </a:br>
            <a:endParaRPr lang="en-GB" dirty="0"/>
          </a:p>
        </p:txBody>
      </p:sp>
      <p:sp>
        <p:nvSpPr>
          <p:cNvPr id="10" name="Content Placeholder 11">
            <a:extLst>
              <a:ext uri="{FF2B5EF4-FFF2-40B4-BE49-F238E27FC236}">
                <a16:creationId xmlns:a16="http://schemas.microsoft.com/office/drawing/2014/main" id="{0710408D-EAF7-42E4-8566-21AB67849122}"/>
              </a:ext>
            </a:extLst>
          </p:cNvPr>
          <p:cNvSpPr>
            <a:spLocks noGrp="1"/>
          </p:cNvSpPr>
          <p:nvPr>
            <p:ph sz="half" idx="1"/>
          </p:nvPr>
        </p:nvSpPr>
        <p:spPr>
          <a:xfrm>
            <a:off x="7783036" y="1611158"/>
            <a:ext cx="4193551" cy="4175123"/>
          </a:xfrm>
        </p:spPr>
        <p:txBody>
          <a:bodyPr/>
          <a:lstStyle/>
          <a:p>
            <a:pPr marL="0" indent="0">
              <a:spcAft>
                <a:spcPts val="1500"/>
              </a:spcAft>
              <a:buNone/>
            </a:pPr>
            <a:r>
              <a:rPr lang="en-GB" dirty="0"/>
              <a:t>This is Elina.</a:t>
            </a:r>
          </a:p>
          <a:p>
            <a:pPr marL="0" indent="0">
              <a:spcAft>
                <a:spcPts val="1500"/>
              </a:spcAft>
              <a:buNone/>
            </a:pPr>
            <a:r>
              <a:rPr lang="en-US" dirty="0"/>
              <a:t>She sells tomatoes from her market stall so she can afford to send her children to school. She wants to borrow some money so she can buy more tomatoes for her stall.</a:t>
            </a:r>
          </a:p>
          <a:p>
            <a:pPr marL="0" indent="0">
              <a:spcAft>
                <a:spcPts val="1500"/>
              </a:spcAft>
              <a:buNone/>
            </a:pPr>
            <a:r>
              <a:rPr lang="en-US" b="1" dirty="0"/>
              <a:t>Where do you think Elina is from?</a:t>
            </a:r>
            <a:endParaRPr lang="en-GB" b="1" dirty="0"/>
          </a:p>
        </p:txBody>
      </p:sp>
      <p:pic>
        <p:nvPicPr>
          <p:cNvPr id="1026" name="Picture 2" descr="Image of National Flag">
            <a:extLst>
              <a:ext uri="{FF2B5EF4-FFF2-40B4-BE49-F238E27FC236}">
                <a16:creationId xmlns:a16="http://schemas.microsoft.com/office/drawing/2014/main" id="{1CC8D573-38AC-4136-9275-305E70267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295923"/>
            <a:ext cx="2454613" cy="164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24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6"/>
                                        </p:tgtEl>
                                        <p:attrNameLst>
                                          <p:attrName>ppt_x</p:attrName>
                                        </p:attrNameLst>
                                      </p:cBhvr>
                                      <p:tavLst>
                                        <p:tav tm="0">
                                          <p:val>
                                            <p:strVal val="ppt_x"/>
                                          </p:val>
                                        </p:tav>
                                        <p:tav tm="100000">
                                          <p:val>
                                            <p:strVal val="ppt_x"/>
                                          </p:val>
                                        </p:tav>
                                      </p:tavLst>
                                    </p:anim>
                                    <p:anim calcmode="lin" valueType="num">
                                      <p:cBhvr additive="base">
                                        <p:cTn id="25" dur="500"/>
                                        <p:tgtEl>
                                          <p:spTgt spid="1026"/>
                                        </p:tgtEl>
                                        <p:attrNameLst>
                                          <p:attrName>ppt_y</p:attrName>
                                        </p:attrNameLst>
                                      </p:cBhvr>
                                      <p:tavLst>
                                        <p:tav tm="0">
                                          <p:val>
                                            <p:strVal val="ppt_y"/>
                                          </p:val>
                                        </p:tav>
                                        <p:tav tm="100000">
                                          <p:val>
                                            <p:strVal val="1+ppt_h/2"/>
                                          </p:val>
                                        </p:tav>
                                      </p:tavLst>
                                    </p:anim>
                                    <p:set>
                                      <p:cBhvr>
                                        <p:cTn id="2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951D2-4533-4145-BA3B-99C9C0219391}"/>
              </a:ext>
            </a:extLst>
          </p:cNvPr>
          <p:cNvSpPr>
            <a:spLocks noGrp="1"/>
          </p:cNvSpPr>
          <p:nvPr>
            <p:ph type="title"/>
          </p:nvPr>
        </p:nvSpPr>
        <p:spPr/>
        <p:txBody>
          <a:bodyPr/>
          <a:lstStyle/>
          <a:p>
            <a:r>
              <a:rPr lang="en-US" dirty="0">
                <a:solidFill>
                  <a:srgbClr val="E36F1E"/>
                </a:solidFill>
              </a:rPr>
              <a:t>La </a:t>
            </a:r>
            <a:r>
              <a:rPr lang="en-US" dirty="0" err="1">
                <a:solidFill>
                  <a:srgbClr val="E36F1E"/>
                </a:solidFill>
              </a:rPr>
              <a:t>Morm</a:t>
            </a:r>
            <a:r>
              <a:rPr lang="en-US" dirty="0">
                <a:solidFill>
                  <a:srgbClr val="E36F1E"/>
                </a:solidFill>
              </a:rPr>
              <a:t>, Seamstress</a:t>
            </a:r>
            <a:br>
              <a:rPr lang="en-GB" dirty="0"/>
            </a:br>
            <a:endParaRPr lang="en-GB" dirty="0"/>
          </a:p>
        </p:txBody>
      </p:sp>
      <p:pic>
        <p:nvPicPr>
          <p:cNvPr id="2" name="Picture 1">
            <a:extLst>
              <a:ext uri="{FF2B5EF4-FFF2-40B4-BE49-F238E27FC236}">
                <a16:creationId xmlns:a16="http://schemas.microsoft.com/office/drawing/2014/main" id="{0ECB82DA-0BE4-471C-B12F-3A9CDF78450E}"/>
              </a:ext>
            </a:extLst>
          </p:cNvPr>
          <p:cNvPicPr>
            <a:picLocks noChangeAspect="1"/>
          </p:cNvPicPr>
          <p:nvPr/>
        </p:nvPicPr>
        <p:blipFill>
          <a:blip r:embed="rId3"/>
          <a:stretch>
            <a:fillRect/>
          </a:stretch>
        </p:blipFill>
        <p:spPr>
          <a:xfrm>
            <a:off x="321387" y="0"/>
            <a:ext cx="7257143" cy="6857143"/>
          </a:xfrm>
          <a:prstGeom prst="rect">
            <a:avLst/>
          </a:prstGeom>
        </p:spPr>
      </p:pic>
      <p:pic>
        <p:nvPicPr>
          <p:cNvPr id="6" name="Picture 2" descr="Image of National Flag">
            <a:extLst>
              <a:ext uri="{FF2B5EF4-FFF2-40B4-BE49-F238E27FC236}">
                <a16:creationId xmlns:a16="http://schemas.microsoft.com/office/drawing/2014/main" id="{B9E80334-5C11-490E-B4AB-B165F69BF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295923"/>
            <a:ext cx="2454613" cy="16448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1">
            <a:extLst>
              <a:ext uri="{FF2B5EF4-FFF2-40B4-BE49-F238E27FC236}">
                <a16:creationId xmlns:a16="http://schemas.microsoft.com/office/drawing/2014/main" id="{D112BEE4-1122-4F00-887A-E6B7D6B1D84F}"/>
              </a:ext>
            </a:extLst>
          </p:cNvPr>
          <p:cNvSpPr>
            <a:spLocks noGrp="1"/>
          </p:cNvSpPr>
          <p:nvPr>
            <p:ph sz="half" idx="1"/>
          </p:nvPr>
        </p:nvSpPr>
        <p:spPr>
          <a:xfrm>
            <a:off x="7783036" y="1611158"/>
            <a:ext cx="4193551" cy="4175123"/>
          </a:xfrm>
        </p:spPr>
        <p:txBody>
          <a:bodyPr/>
          <a:lstStyle/>
          <a:p>
            <a:pPr marL="0" indent="0">
              <a:spcAft>
                <a:spcPts val="1500"/>
              </a:spcAft>
              <a:buNone/>
            </a:pPr>
            <a:r>
              <a:rPr lang="en-GB" dirty="0"/>
              <a:t>This is La </a:t>
            </a:r>
            <a:r>
              <a:rPr lang="en-GB" dirty="0" err="1"/>
              <a:t>Morm</a:t>
            </a:r>
            <a:r>
              <a:rPr lang="en-GB" dirty="0"/>
              <a:t>.</a:t>
            </a:r>
          </a:p>
          <a:p>
            <a:pPr marL="0" indent="0">
              <a:spcAft>
                <a:spcPts val="1500"/>
              </a:spcAft>
              <a:buNone/>
            </a:pPr>
            <a:r>
              <a:rPr lang="en-US" dirty="0"/>
              <a:t>Like Rasheeda, she sews clothes. She wants to borrow some money so she can buy another sewing machine and employ someone to work for her.</a:t>
            </a:r>
          </a:p>
          <a:p>
            <a:pPr marL="0" indent="0">
              <a:spcAft>
                <a:spcPts val="1500"/>
              </a:spcAft>
              <a:buNone/>
            </a:pPr>
            <a:r>
              <a:rPr lang="en-US" b="1" dirty="0"/>
              <a:t>Where do you think La </a:t>
            </a:r>
            <a:r>
              <a:rPr lang="en-US" b="1" dirty="0" err="1"/>
              <a:t>Morm</a:t>
            </a:r>
            <a:r>
              <a:rPr lang="en-US" b="1" dirty="0"/>
              <a:t> is from?</a:t>
            </a:r>
            <a:endParaRPr lang="en-GB" b="1" dirty="0"/>
          </a:p>
        </p:txBody>
      </p:sp>
    </p:spTree>
    <p:extLst>
      <p:ext uri="{BB962C8B-B14F-4D97-AF65-F5344CB8AC3E}">
        <p14:creationId xmlns:p14="http://schemas.microsoft.com/office/powerpoint/2010/main" val="480762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951D2-4533-4145-BA3B-99C9C0219391}"/>
              </a:ext>
            </a:extLst>
          </p:cNvPr>
          <p:cNvSpPr>
            <a:spLocks noGrp="1"/>
          </p:cNvSpPr>
          <p:nvPr>
            <p:ph type="title"/>
          </p:nvPr>
        </p:nvSpPr>
        <p:spPr/>
        <p:txBody>
          <a:bodyPr/>
          <a:lstStyle/>
          <a:p>
            <a:r>
              <a:rPr lang="en-US" dirty="0">
                <a:solidFill>
                  <a:srgbClr val="E36F1E"/>
                </a:solidFill>
              </a:rPr>
              <a:t>Leonor, Corn Farmer</a:t>
            </a:r>
            <a:br>
              <a:rPr lang="en-GB" dirty="0"/>
            </a:br>
            <a:endParaRPr lang="en-GB" dirty="0"/>
          </a:p>
        </p:txBody>
      </p:sp>
      <p:pic>
        <p:nvPicPr>
          <p:cNvPr id="2" name="Picture 1">
            <a:extLst>
              <a:ext uri="{FF2B5EF4-FFF2-40B4-BE49-F238E27FC236}">
                <a16:creationId xmlns:a16="http://schemas.microsoft.com/office/drawing/2014/main" id="{F7F760DD-F329-4487-AD31-62322804788A}"/>
              </a:ext>
            </a:extLst>
          </p:cNvPr>
          <p:cNvPicPr>
            <a:picLocks noChangeAspect="1"/>
          </p:cNvPicPr>
          <p:nvPr/>
        </p:nvPicPr>
        <p:blipFill>
          <a:blip r:embed="rId3"/>
          <a:stretch>
            <a:fillRect/>
          </a:stretch>
        </p:blipFill>
        <p:spPr>
          <a:xfrm>
            <a:off x="321387" y="0"/>
            <a:ext cx="7257143" cy="6857143"/>
          </a:xfrm>
          <a:prstGeom prst="rect">
            <a:avLst/>
          </a:prstGeom>
        </p:spPr>
      </p:pic>
      <p:pic>
        <p:nvPicPr>
          <p:cNvPr id="6" name="Picture 4" descr="Image of Naval Ensign">
            <a:extLst>
              <a:ext uri="{FF2B5EF4-FFF2-40B4-BE49-F238E27FC236}">
                <a16:creationId xmlns:a16="http://schemas.microsoft.com/office/drawing/2014/main" id="{87632D37-ABAA-4516-86B8-C810D749A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295923"/>
            <a:ext cx="2454613" cy="16448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1">
            <a:extLst>
              <a:ext uri="{FF2B5EF4-FFF2-40B4-BE49-F238E27FC236}">
                <a16:creationId xmlns:a16="http://schemas.microsoft.com/office/drawing/2014/main" id="{120B95D5-FCD5-431B-8028-F5A65E09F92B}"/>
              </a:ext>
            </a:extLst>
          </p:cNvPr>
          <p:cNvSpPr>
            <a:spLocks noGrp="1"/>
          </p:cNvSpPr>
          <p:nvPr>
            <p:ph sz="half" idx="1"/>
          </p:nvPr>
        </p:nvSpPr>
        <p:spPr>
          <a:xfrm>
            <a:off x="7783036" y="1611158"/>
            <a:ext cx="4193551" cy="4175123"/>
          </a:xfrm>
        </p:spPr>
        <p:txBody>
          <a:bodyPr/>
          <a:lstStyle/>
          <a:p>
            <a:pPr marL="0" indent="0">
              <a:spcAft>
                <a:spcPts val="1500"/>
              </a:spcAft>
              <a:buNone/>
            </a:pPr>
            <a:r>
              <a:rPr lang="en-GB" dirty="0"/>
              <a:t>This is Leonor.</a:t>
            </a:r>
          </a:p>
          <a:p>
            <a:pPr marL="0" indent="0">
              <a:spcAft>
                <a:spcPts val="1500"/>
              </a:spcAft>
              <a:buNone/>
            </a:pPr>
            <a:r>
              <a:rPr lang="en-US" dirty="0"/>
              <a:t>She is a farmer growing corn. Leonor is quite old and has health problems. She wants to borrow money so she can grow her farm and pay for her medical care.</a:t>
            </a:r>
          </a:p>
          <a:p>
            <a:pPr marL="0" indent="0">
              <a:spcAft>
                <a:spcPts val="1500"/>
              </a:spcAft>
              <a:buNone/>
            </a:pPr>
            <a:r>
              <a:rPr lang="en-US" b="1" dirty="0"/>
              <a:t>Where do you think Leonor is from?</a:t>
            </a:r>
            <a:endParaRPr lang="en-GB" b="1" dirty="0"/>
          </a:p>
        </p:txBody>
      </p:sp>
    </p:spTree>
    <p:extLst>
      <p:ext uri="{BB962C8B-B14F-4D97-AF65-F5344CB8AC3E}">
        <p14:creationId xmlns:p14="http://schemas.microsoft.com/office/powerpoint/2010/main" val="371476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951D2-4533-4145-BA3B-99C9C0219391}"/>
              </a:ext>
            </a:extLst>
          </p:cNvPr>
          <p:cNvSpPr>
            <a:spLocks noGrp="1"/>
          </p:cNvSpPr>
          <p:nvPr>
            <p:ph type="title"/>
          </p:nvPr>
        </p:nvSpPr>
        <p:spPr/>
        <p:txBody>
          <a:bodyPr/>
          <a:lstStyle/>
          <a:p>
            <a:r>
              <a:rPr lang="en-US" sz="4800" dirty="0">
                <a:solidFill>
                  <a:srgbClr val="E36F1E"/>
                </a:solidFill>
              </a:rPr>
              <a:t>Who would you choose?</a:t>
            </a:r>
            <a:br>
              <a:rPr lang="en-GB" dirty="0"/>
            </a:br>
            <a:endParaRPr lang="en-GB" dirty="0"/>
          </a:p>
        </p:txBody>
      </p:sp>
      <p:pic>
        <p:nvPicPr>
          <p:cNvPr id="3" name="Picture 2">
            <a:extLst>
              <a:ext uri="{FF2B5EF4-FFF2-40B4-BE49-F238E27FC236}">
                <a16:creationId xmlns:a16="http://schemas.microsoft.com/office/drawing/2014/main" id="{371EB93F-AE6B-4560-8D37-3E75CF95C80D}"/>
              </a:ext>
            </a:extLst>
          </p:cNvPr>
          <p:cNvPicPr>
            <a:picLocks noChangeAspect="1"/>
          </p:cNvPicPr>
          <p:nvPr/>
        </p:nvPicPr>
        <p:blipFill>
          <a:blip r:embed="rId3"/>
          <a:stretch>
            <a:fillRect/>
          </a:stretch>
        </p:blipFill>
        <p:spPr>
          <a:xfrm>
            <a:off x="321386" y="0"/>
            <a:ext cx="7257143" cy="6857143"/>
          </a:xfrm>
          <a:prstGeom prst="rect">
            <a:avLst/>
          </a:prstGeom>
        </p:spPr>
      </p:pic>
      <p:sp>
        <p:nvSpPr>
          <p:cNvPr id="4" name="Content Placeholder 11">
            <a:extLst>
              <a:ext uri="{FF2B5EF4-FFF2-40B4-BE49-F238E27FC236}">
                <a16:creationId xmlns:a16="http://schemas.microsoft.com/office/drawing/2014/main" id="{0540D389-520F-4DCF-8CAF-AACF24592DED}"/>
              </a:ext>
            </a:extLst>
          </p:cNvPr>
          <p:cNvSpPr>
            <a:spLocks noGrp="1"/>
          </p:cNvSpPr>
          <p:nvPr>
            <p:ph sz="half" idx="1"/>
          </p:nvPr>
        </p:nvSpPr>
        <p:spPr>
          <a:xfrm>
            <a:off x="7783036" y="2068358"/>
            <a:ext cx="4193551" cy="4175123"/>
          </a:xfrm>
        </p:spPr>
        <p:txBody>
          <a:bodyPr>
            <a:normAutofit lnSpcReduction="10000"/>
          </a:bodyPr>
          <a:lstStyle/>
          <a:p>
            <a:pPr marL="0" indent="0">
              <a:spcAft>
                <a:spcPts val="1500"/>
              </a:spcAft>
              <a:buNone/>
            </a:pPr>
            <a:r>
              <a:rPr lang="en-US" dirty="0"/>
              <a:t>Imagine your class has £15, and you can choose which of these women you want to lend that money to. Would you…</a:t>
            </a:r>
          </a:p>
          <a:p>
            <a:pPr marL="0" indent="0">
              <a:spcAft>
                <a:spcPts val="1500"/>
              </a:spcAft>
              <a:buNone/>
            </a:pPr>
            <a:r>
              <a:rPr lang="en-US" dirty="0"/>
              <a:t>Help Elina and her market stall?</a:t>
            </a:r>
          </a:p>
          <a:p>
            <a:pPr marL="0" indent="0">
              <a:spcAft>
                <a:spcPts val="1500"/>
              </a:spcAft>
              <a:buNone/>
            </a:pPr>
            <a:r>
              <a:rPr lang="en-US" dirty="0"/>
              <a:t>Help La </a:t>
            </a:r>
            <a:r>
              <a:rPr lang="en-US" dirty="0" err="1"/>
              <a:t>Morm</a:t>
            </a:r>
            <a:r>
              <a:rPr lang="en-US" dirty="0"/>
              <a:t> and her sewing business?</a:t>
            </a:r>
          </a:p>
          <a:p>
            <a:pPr marL="0" indent="0">
              <a:spcAft>
                <a:spcPts val="1500"/>
              </a:spcAft>
              <a:buNone/>
            </a:pPr>
            <a:r>
              <a:rPr lang="en-US" dirty="0"/>
              <a:t>Help Leonor grow more corn to pay for medical care?</a:t>
            </a:r>
          </a:p>
        </p:txBody>
      </p:sp>
    </p:spTree>
    <p:extLst>
      <p:ext uri="{BB962C8B-B14F-4D97-AF65-F5344CB8AC3E}">
        <p14:creationId xmlns:p14="http://schemas.microsoft.com/office/powerpoint/2010/main" val="3097935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9654" y="2502458"/>
            <a:ext cx="4097867" cy="1404154"/>
          </a:xfrm>
        </p:spPr>
        <p:txBody>
          <a:bodyPr/>
          <a:lstStyle/>
          <a:p>
            <a:r>
              <a:rPr lang="en-US" dirty="0">
                <a:solidFill>
                  <a:schemeClr val="tx1"/>
                </a:solidFill>
              </a:rPr>
              <a:t>Make a loan, change a life with Lendwithcare</a:t>
            </a:r>
          </a:p>
        </p:txBody>
      </p:sp>
      <p:pic>
        <p:nvPicPr>
          <p:cNvPr id="6" name="Picture 5">
            <a:extLst>
              <a:ext uri="{FF2B5EF4-FFF2-40B4-BE49-F238E27FC236}">
                <a16:creationId xmlns:a16="http://schemas.microsoft.com/office/drawing/2014/main" id="{D620DF05-0734-4006-A2F4-4D3674848793}"/>
              </a:ext>
            </a:extLst>
          </p:cNvPr>
          <p:cNvPicPr>
            <a:picLocks noChangeAspect="1"/>
          </p:cNvPicPr>
          <p:nvPr/>
        </p:nvPicPr>
        <p:blipFill>
          <a:blip r:embed="rId3"/>
          <a:stretch>
            <a:fillRect/>
          </a:stretch>
        </p:blipFill>
        <p:spPr>
          <a:xfrm>
            <a:off x="307236" y="857"/>
            <a:ext cx="7257143" cy="6857143"/>
          </a:xfrm>
          <a:prstGeom prst="rect">
            <a:avLst/>
          </a:prstGeom>
        </p:spPr>
      </p:pic>
      <p:sp>
        <p:nvSpPr>
          <p:cNvPr id="8" name="Rectangle 7">
            <a:extLst>
              <a:ext uri="{FF2B5EF4-FFF2-40B4-BE49-F238E27FC236}">
                <a16:creationId xmlns:a16="http://schemas.microsoft.com/office/drawing/2014/main" id="{5353874E-D977-4DD2-BE55-B762B90339CA}"/>
              </a:ext>
            </a:extLst>
          </p:cNvPr>
          <p:cNvSpPr/>
          <p:nvPr/>
        </p:nvSpPr>
        <p:spPr>
          <a:xfrm>
            <a:off x="7564378" y="0"/>
            <a:ext cx="46276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8A78044-8E44-4992-9528-268C76E45C4B}"/>
              </a:ext>
            </a:extLst>
          </p:cNvPr>
          <p:cNvPicPr>
            <a:picLocks noChangeAspect="1"/>
          </p:cNvPicPr>
          <p:nvPr/>
        </p:nvPicPr>
        <p:blipFill>
          <a:blip r:embed="rId4"/>
          <a:stretch>
            <a:fillRect/>
          </a:stretch>
        </p:blipFill>
        <p:spPr>
          <a:xfrm>
            <a:off x="7953138" y="381740"/>
            <a:ext cx="3910901" cy="573484"/>
          </a:xfrm>
          <a:prstGeom prst="rect">
            <a:avLst/>
          </a:prstGeom>
        </p:spPr>
      </p:pic>
      <p:sp>
        <p:nvSpPr>
          <p:cNvPr id="11" name="Title 1">
            <a:extLst>
              <a:ext uri="{FF2B5EF4-FFF2-40B4-BE49-F238E27FC236}">
                <a16:creationId xmlns:a16="http://schemas.microsoft.com/office/drawing/2014/main" id="{08DB581F-CDD7-4945-9B49-CE65A21C2E8C}"/>
              </a:ext>
            </a:extLst>
          </p:cNvPr>
          <p:cNvSpPr txBox="1">
            <a:spLocks/>
          </p:cNvSpPr>
          <p:nvPr/>
        </p:nvSpPr>
        <p:spPr>
          <a:xfrm>
            <a:off x="7829255" y="2656220"/>
            <a:ext cx="4097867" cy="140415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800" b="1" i="0" kern="1200" cap="none" spc="0" baseline="0">
                <a:solidFill>
                  <a:schemeClr val="bg1"/>
                </a:solidFill>
                <a:latin typeface="Fira Sans Condensed" charset="0"/>
                <a:ea typeface="Fira Sans Condensed" charset="0"/>
                <a:cs typeface="Fira Sans Condensed" charset="0"/>
              </a:defRPr>
            </a:lvl1pPr>
          </a:lstStyle>
          <a:p>
            <a:r>
              <a:rPr lang="en-US" dirty="0">
                <a:solidFill>
                  <a:schemeClr val="tx1"/>
                </a:solidFill>
              </a:rPr>
              <a:t>Thank you. Please visit the website to find out more!</a:t>
            </a:r>
          </a:p>
        </p:txBody>
      </p:sp>
    </p:spTree>
    <p:extLst>
      <p:ext uri="{BB962C8B-B14F-4D97-AF65-F5344CB8AC3E}">
        <p14:creationId xmlns:p14="http://schemas.microsoft.com/office/powerpoint/2010/main" val="268475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ARE Template">
  <a:themeElements>
    <a:clrScheme name="CARE Brand Colors">
      <a:dk1>
        <a:srgbClr val="E36F1E"/>
      </a:dk1>
      <a:lt1>
        <a:srgbClr val="FFFFFF"/>
      </a:lt1>
      <a:dk2>
        <a:srgbClr val="E36F1E"/>
      </a:dk2>
      <a:lt2>
        <a:srgbClr val="F3B223"/>
      </a:lt2>
      <a:accent1>
        <a:srgbClr val="E36F1E"/>
      </a:accent1>
      <a:accent2>
        <a:srgbClr val="F3B223"/>
      </a:accent2>
      <a:accent3>
        <a:srgbClr val="AA182C"/>
      </a:accent3>
      <a:accent4>
        <a:srgbClr val="68813C"/>
      </a:accent4>
      <a:accent5>
        <a:srgbClr val="510C76"/>
      </a:accent5>
      <a:accent6>
        <a:srgbClr val="004987"/>
      </a:accent6>
      <a:hlink>
        <a:srgbClr val="E36F1E"/>
      </a:hlink>
      <a:folHlink>
        <a:srgbClr val="F3B22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3DB630-46D8-2B43-9DAC-0FD25B57BB15}" vid="{AAA8740A-BFBE-2040-A9F7-8861161C2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C663AE9520E3489297580CE77C7E56" ma:contentTypeVersion="12" ma:contentTypeDescription="Create a new document." ma:contentTypeScope="" ma:versionID="8ad3b5803c068a02142b2ee4b439516b">
  <xsd:schema xmlns:xsd="http://www.w3.org/2001/XMLSchema" xmlns:xs="http://www.w3.org/2001/XMLSchema" xmlns:p="http://schemas.microsoft.com/office/2006/metadata/properties" xmlns:ns2="ae6d7b3e-5942-4cdf-adc6-cbda5754b96d" xmlns:ns3="fe58a9e9-c5c2-46cc-b66f-579a0d47e072" targetNamespace="http://schemas.microsoft.com/office/2006/metadata/properties" ma:root="true" ma:fieldsID="4801fbb83c7213005a8250d67d0ad5b3" ns2:_="" ns3:_="">
    <xsd:import namespace="ae6d7b3e-5942-4cdf-adc6-cbda5754b96d"/>
    <xsd:import namespace="fe58a9e9-c5c2-46cc-b66f-579a0d47e0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d7b3e-5942-4cdf-adc6-cbda5754b9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58a9e9-c5c2-46cc-b66f-579a0d47e0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ED6E79-ECD7-492B-BA8D-95C0922F1C9E}"/>
</file>

<file path=customXml/itemProps2.xml><?xml version="1.0" encoding="utf-8"?>
<ds:datastoreItem xmlns:ds="http://schemas.openxmlformats.org/officeDocument/2006/customXml" ds:itemID="{796887E1-6EDB-4C7D-BD95-F1FAC42FAAAD}"/>
</file>

<file path=customXml/itemProps3.xml><?xml version="1.0" encoding="utf-8"?>
<ds:datastoreItem xmlns:ds="http://schemas.openxmlformats.org/officeDocument/2006/customXml" ds:itemID="{C5FA3427-F5A8-434F-BE98-A7BE127BB516}"/>
</file>

<file path=docProps/app.xml><?xml version="1.0" encoding="utf-8"?>
<Properties xmlns="http://schemas.openxmlformats.org/officeDocument/2006/extended-properties" xmlns:vt="http://schemas.openxmlformats.org/officeDocument/2006/docPropsVTypes">
  <Template>CARE_PPT_Template_Widescreen</Template>
  <TotalTime>1077</TotalTime>
  <Words>1042</Words>
  <Application>Microsoft Office PowerPoint</Application>
  <PresentationFormat>Widescreen</PresentationFormat>
  <Paragraphs>73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Fira Sans Condensed SemiBold</vt:lpstr>
      <vt:lpstr>Arial</vt:lpstr>
      <vt:lpstr>Fira Sans Condensed</vt:lpstr>
      <vt:lpstr>CARE Template</vt:lpstr>
      <vt:lpstr>Make a loan, change a life with Lendwithcare</vt:lpstr>
      <vt:lpstr>PowerPoint Presentation</vt:lpstr>
      <vt:lpstr>PowerPoint Presentation</vt:lpstr>
      <vt:lpstr>Elina, Tomato Seller </vt:lpstr>
      <vt:lpstr>La Morm, Seamstress </vt:lpstr>
      <vt:lpstr>Leonor, Corn Farmer </vt:lpstr>
      <vt:lpstr>Who would you choose? </vt:lpstr>
      <vt:lpstr>Make a loan, change a life with Lendwithcare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businesses take off</dc:title>
  <dc:creator>Horner, Tracey</dc:creator>
  <cp:lastModifiedBy>Jones, Tony</cp:lastModifiedBy>
  <cp:revision>89</cp:revision>
  <cp:lastPrinted>2018-11-16T17:38:15Z</cp:lastPrinted>
  <dcterms:created xsi:type="dcterms:W3CDTF">2019-11-18T12:10:51Z</dcterms:created>
  <dcterms:modified xsi:type="dcterms:W3CDTF">2020-03-19T14:41:50Z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0x01010071C663AE9520E3489297580CE77C7E56</vt:lpwstr>
  </property>
</Properties>
</file>