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fntdata" ContentType="application/x-fontdata"/>
  <Default Extension="xml" ContentType="application/xml"/>
  <Default Extension="wdp" ContentType="image/vnd.ms-photo"/>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theme/theme3.xml" ContentType="application/vnd.openxmlformats-officedocument.theme+xml"/>
  <Override PartName="/ppt/theme/theme2.xml" ContentType="application/vnd.openxmlformats-officedocument.theme+xml"/>
  <Override PartName="/ppt/theme/theme1.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60" r:id="rId1"/>
  </p:sldMasterIdLst>
  <p:notesMasterIdLst>
    <p:notesMasterId r:id="rId15"/>
  </p:notesMasterIdLst>
  <p:handoutMasterIdLst>
    <p:handoutMasterId r:id="rId16"/>
  </p:handoutMasterIdLst>
  <p:sldIdLst>
    <p:sldId id="326" r:id="rId2"/>
    <p:sldId id="320" r:id="rId3"/>
    <p:sldId id="332" r:id="rId4"/>
    <p:sldId id="323" r:id="rId5"/>
    <p:sldId id="344" r:id="rId6"/>
    <p:sldId id="333" r:id="rId7"/>
    <p:sldId id="336" r:id="rId8"/>
    <p:sldId id="335" r:id="rId9"/>
    <p:sldId id="327" r:id="rId10"/>
    <p:sldId id="328" r:id="rId11"/>
    <p:sldId id="337" r:id="rId12"/>
    <p:sldId id="334" r:id="rId13"/>
    <p:sldId id="338" r:id="rId14"/>
  </p:sldIdLst>
  <p:sldSz cx="12192000" cy="6858000"/>
  <p:notesSz cx="6858000" cy="9144000"/>
  <p:embeddedFontLst>
    <p:embeddedFont>
      <p:font typeface="Calibri" panose="020F0502020204030204" pitchFamily="34" charset="0"/>
      <p:regular r:id="rId17"/>
      <p:bold r:id="rId18"/>
      <p:italic r:id="rId19"/>
      <p:boldItalic r:id="rId20"/>
    </p:embeddedFont>
    <p:embeddedFont>
      <p:font typeface="Fira Sans Condensed" panose="020B0503050000020004" pitchFamily="34" charset="0"/>
      <p:regular r:id="rId21"/>
      <p:bold r:id="rId22"/>
      <p:italic r:id="rId23"/>
      <p:boldItalic r:id="rId24"/>
    </p:embeddedFont>
    <p:embeddedFont>
      <p:font typeface="Fira Sans Condensed SemiBold" panose="020B0603050000020004" pitchFamily="34" charset="0"/>
      <p:bold r:id="rId25"/>
      <p:boldItalic r:id="rId26"/>
    </p:embeddedFont>
    <p:embeddedFont>
      <p:font typeface="Verdana" panose="020B0604030504040204" pitchFamily="34" charset="0"/>
      <p:regular r:id="rId27"/>
      <p:bold r:id="rId28"/>
      <p:italic r:id="rId29"/>
      <p:boldItalic r:id="rId3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Untitled Section" id="{9B3A24B7-1672-4F9C-BA69-8C7336EF0AC6}">
          <p14:sldIdLst>
            <p14:sldId id="326"/>
            <p14:sldId id="320"/>
            <p14:sldId id="332"/>
            <p14:sldId id="323"/>
            <p14:sldId id="344"/>
            <p14:sldId id="333"/>
            <p14:sldId id="336"/>
            <p14:sldId id="335"/>
            <p14:sldId id="327"/>
            <p14:sldId id="328"/>
            <p14:sldId id="337"/>
            <p14:sldId id="334"/>
            <p14:sldId id="338"/>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lison Canavan" initials="AC" lastIdx="4" clrIdx="0"/>
  <p:cmAuthor id="2" name="Brittney Gove" initials="BG" lastIdx="45" clrIdx="1"/>
  <p:cmAuthor id="3" name="Leesa Coyne" initials="LC" lastIdx="8" clrIdx="2"/>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E36F1E"/>
    <a:srgbClr val="37306C"/>
    <a:srgbClr val="277980"/>
    <a:srgbClr val="A22E48"/>
    <a:srgbClr val="000000"/>
    <a:srgbClr val="EFB71B"/>
    <a:srgbClr val="441701"/>
    <a:srgbClr val="595959"/>
    <a:srgbClr val="E4761E"/>
    <a:srgbClr val="FDB92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54" autoAdjust="0"/>
    <p:restoredTop sz="70189" autoAdjust="0"/>
  </p:normalViewPr>
  <p:slideViewPr>
    <p:cSldViewPr snapToGrid="0" snapToObjects="1">
      <p:cViewPr varScale="1">
        <p:scale>
          <a:sx n="60" d="100"/>
          <a:sy n="60" d="100"/>
        </p:scale>
        <p:origin x="1522" y="38"/>
      </p:cViewPr>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snapToObjects="1">
      <p:cViewPr varScale="1">
        <p:scale>
          <a:sx n="87" d="100"/>
          <a:sy n="87" d="100"/>
        </p:scale>
        <p:origin x="3840" y="6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font" Target="fonts/font10.fntdata"/><Relationship Id="rId21" Type="http://schemas.openxmlformats.org/officeDocument/2006/relationships/font" Target="fonts/font5.fntdata"/><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font" Target="fonts/font9.fntdata"/><Relationship Id="rId33" Type="http://schemas.openxmlformats.org/officeDocument/2006/relationships/viewProps" Target="viewProps.xml"/><Relationship Id="rId38" Type="http://schemas.openxmlformats.org/officeDocument/2006/relationships/customXml" Target="../customXml/item3.xml"/><Relationship Id="rId2" Type="http://schemas.openxmlformats.org/officeDocument/2006/relationships/slide" Target="slides/slide1.xml"/><Relationship Id="rId16" Type="http://schemas.openxmlformats.org/officeDocument/2006/relationships/handoutMaster" Target="handoutMasters/handoutMaster1.xml"/><Relationship Id="rId20" Type="http://schemas.openxmlformats.org/officeDocument/2006/relationships/font" Target="fonts/font4.fntdata"/><Relationship Id="rId29"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8.fntdata"/><Relationship Id="rId32" Type="http://schemas.openxmlformats.org/officeDocument/2006/relationships/presProps" Target="presProps.xml"/><Relationship Id="rId37" Type="http://schemas.openxmlformats.org/officeDocument/2006/relationships/customXml" Target="../customXml/item2.xml"/><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font" Target="fonts/font7.fntdata"/><Relationship Id="rId28" Type="http://schemas.openxmlformats.org/officeDocument/2006/relationships/font" Target="fonts/font12.fntdata"/><Relationship Id="rId36" Type="http://schemas.openxmlformats.org/officeDocument/2006/relationships/customXml" Target="../customXml/item1.xml"/><Relationship Id="rId10" Type="http://schemas.openxmlformats.org/officeDocument/2006/relationships/slide" Target="slides/slide9.xml"/><Relationship Id="rId19" Type="http://schemas.openxmlformats.org/officeDocument/2006/relationships/font" Target="fonts/font3.fntdata"/><Relationship Id="rId3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 Id="rId27" Type="http://schemas.openxmlformats.org/officeDocument/2006/relationships/font" Target="fonts/font11.fntdata"/><Relationship Id="rId30" Type="http://schemas.openxmlformats.org/officeDocument/2006/relationships/font" Target="fonts/font14.fntdata"/><Relationship Id="rId35"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25E4608-7C8B-C24C-8291-19EE5077C62D}" type="slidenum">
              <a:rPr lang="en-US" smtClean="0"/>
              <a:t>‹#›</a:t>
            </a:fld>
            <a:endParaRPr lang="en-US"/>
          </a:p>
        </p:txBody>
      </p:sp>
    </p:spTree>
    <p:extLst>
      <p:ext uri="{BB962C8B-B14F-4D97-AF65-F5344CB8AC3E}">
        <p14:creationId xmlns:p14="http://schemas.microsoft.com/office/powerpoint/2010/main" val="22965959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B7834F-9D0F-DA44-A6B8-2B68254A4486}" type="datetimeFigureOut">
              <a:rPr lang="en-US" smtClean="0"/>
              <a:t>3/23/2020</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75C322D-20A1-3A41-A13B-DB0DA2ACFEC8}" type="slidenum">
              <a:rPr lang="en-US" smtClean="0"/>
              <a:t>‹#›</a:t>
            </a:fld>
            <a:endParaRPr lang="en-US" dirty="0"/>
          </a:p>
        </p:txBody>
      </p:sp>
    </p:spTree>
    <p:extLst>
      <p:ext uri="{BB962C8B-B14F-4D97-AF65-F5344CB8AC3E}">
        <p14:creationId xmlns:p14="http://schemas.microsoft.com/office/powerpoint/2010/main" val="32428445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sz="1200" kern="1200" dirty="0">
                <a:solidFill>
                  <a:schemeClr val="tx1"/>
                </a:solidFill>
                <a:effectLst/>
                <a:latin typeface="+mn-lt"/>
                <a:ea typeface="+mn-ea"/>
                <a:cs typeface="+mn-cs"/>
              </a:rPr>
              <a:t>Good morning/good afternoon/good evening</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My name is X. I work/volunteer for CARE International UK. </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CARE is an international development charity that works in over 100 countries around the world. CARE’s projects are designed to help some of the world’s poorest people, and today I’d like to talk to you about an initiative run by CARE called Lendwithcare.</a:t>
            </a:r>
          </a:p>
          <a:p>
            <a:pPr marL="171450" indent="-171450">
              <a:buFont typeface="Arial" panose="020B0604020202020204" pitchFamily="34" charset="0"/>
              <a:buChar char="•"/>
            </a:pPr>
            <a:endParaRPr lang="en-GB" sz="1200" kern="1200" dirty="0">
              <a:solidFill>
                <a:schemeClr val="tx1"/>
              </a:solidFill>
              <a:effectLst/>
              <a:latin typeface="+mn-lt"/>
              <a:ea typeface="+mn-ea"/>
              <a:cs typeface="+mn-cs"/>
            </a:endParaRPr>
          </a:p>
          <a:p>
            <a:pPr marL="0" indent="0">
              <a:buFont typeface="Arial" panose="020B0604020202020204" pitchFamily="34" charset="0"/>
              <a:buNone/>
            </a:pPr>
            <a:r>
              <a:rPr lang="en-GB" sz="1200" b="1" kern="1200" dirty="0">
                <a:solidFill>
                  <a:schemeClr val="tx1"/>
                </a:solidFill>
                <a:effectLst/>
                <a:latin typeface="+mn-lt"/>
                <a:ea typeface="+mn-ea"/>
                <a:cs typeface="+mn-cs"/>
              </a:rPr>
              <a:t>NOTE: Share your personal story. How long have you been volunteering? What was it that first attracted you to Lendwithcare? Keep in mind that you are yet to go into details, so don’t be too technical.</a:t>
            </a:r>
          </a:p>
        </p:txBody>
      </p:sp>
      <p:sp>
        <p:nvSpPr>
          <p:cNvPr id="4" name="Slide Number Placeholder 3"/>
          <p:cNvSpPr>
            <a:spLocks noGrp="1"/>
          </p:cNvSpPr>
          <p:nvPr>
            <p:ph type="sldNum" sz="quarter" idx="5"/>
          </p:nvPr>
        </p:nvSpPr>
        <p:spPr/>
        <p:txBody>
          <a:bodyPr/>
          <a:lstStyle/>
          <a:p>
            <a:fld id="{A75C322D-20A1-3A41-A13B-DB0DA2ACFEC8}" type="slidenum">
              <a:rPr lang="en-US" smtClean="0"/>
              <a:t>1</a:t>
            </a:fld>
            <a:endParaRPr lang="en-US" dirty="0"/>
          </a:p>
        </p:txBody>
      </p:sp>
    </p:spTree>
    <p:extLst>
      <p:ext uri="{BB962C8B-B14F-4D97-AF65-F5344CB8AC3E}">
        <p14:creationId xmlns:p14="http://schemas.microsoft.com/office/powerpoint/2010/main" val="32332882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sz="1200" kern="1200" dirty="0">
                <a:solidFill>
                  <a:schemeClr val="tx1"/>
                </a:solidFill>
                <a:effectLst/>
                <a:latin typeface="+mn-lt"/>
                <a:ea typeface="+mn-ea"/>
                <a:cs typeface="+mn-cs"/>
              </a:rPr>
              <a:t>This is Florence. She is a goat a cattle owner also living in Zambia. Sadly her husband passed away recently and now she is the only one looking after her large family.</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Loans from Lendwithcare have helped Florence to start her business rearing goat and cattle and selling them to earn a profit. Her animals also provide milk for the family and milk to sell for a profit as well. </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This support has helped Florence to provide for her family, ultimately helping her to feel more empowered and work towards overcoming the loss of her husband.</a:t>
            </a:r>
          </a:p>
          <a:p>
            <a:endParaRPr lang="en-GB" dirty="0"/>
          </a:p>
          <a:p>
            <a:endParaRPr lang="en-GB" dirty="0"/>
          </a:p>
        </p:txBody>
      </p:sp>
      <p:sp>
        <p:nvSpPr>
          <p:cNvPr id="4" name="Slide Number Placeholder 3"/>
          <p:cNvSpPr>
            <a:spLocks noGrp="1"/>
          </p:cNvSpPr>
          <p:nvPr>
            <p:ph type="sldNum" sz="quarter" idx="5"/>
          </p:nvPr>
        </p:nvSpPr>
        <p:spPr/>
        <p:txBody>
          <a:bodyPr/>
          <a:lstStyle/>
          <a:p>
            <a:fld id="{A75C322D-20A1-3A41-A13B-DB0DA2ACFEC8}" type="slidenum">
              <a:rPr lang="en-US" smtClean="0"/>
              <a:t>10</a:t>
            </a:fld>
            <a:endParaRPr lang="en-US" dirty="0"/>
          </a:p>
        </p:txBody>
      </p:sp>
    </p:spTree>
    <p:extLst>
      <p:ext uri="{BB962C8B-B14F-4D97-AF65-F5344CB8AC3E}">
        <p14:creationId xmlns:p14="http://schemas.microsoft.com/office/powerpoint/2010/main" val="19146859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Whilst Lendwithcare is not limited to women, over 80% of the entrepreneurs are women. </a:t>
            </a:r>
          </a:p>
          <a:p>
            <a:pPr marL="171450" indent="-171450">
              <a:buFont typeface="Arial" panose="020B0604020202020204" pitchFamily="34" charset="0"/>
              <a:buChar char="•"/>
            </a:pPr>
            <a:r>
              <a:rPr lang="en-US" dirty="0"/>
              <a:t>This is for two reasons: firstly, because the majority of people living in poverty in the world are women, and women are disproportionately excluded from access to financial services. </a:t>
            </a:r>
          </a:p>
          <a:p>
            <a:pPr marL="171450" indent="-171450">
              <a:buFont typeface="Arial" panose="020B0604020202020204" pitchFamily="34" charset="0"/>
              <a:buChar char="•"/>
            </a:pPr>
            <a:r>
              <a:rPr lang="en-US" dirty="0"/>
              <a:t>Secondly, studies have shown that supporting women can have the greatest impact, as they spend a greater percentage of their income on the welfare of their households than men. </a:t>
            </a:r>
          </a:p>
          <a:p>
            <a:pPr marL="171450" indent="-171450">
              <a:buFont typeface="Arial" panose="020B0604020202020204" pitchFamily="34" charset="0"/>
              <a:buChar char="•"/>
            </a:pPr>
            <a:r>
              <a:rPr lang="en-US" dirty="0"/>
              <a:t>So by enabling women to invest in sustainable livelihoods, they can help lift entire families and communities out of poverty.</a:t>
            </a:r>
          </a:p>
          <a:p>
            <a:endParaRPr lang="en-GB" dirty="0"/>
          </a:p>
        </p:txBody>
      </p:sp>
      <p:sp>
        <p:nvSpPr>
          <p:cNvPr id="4" name="Slide Number Placeholder 3"/>
          <p:cNvSpPr>
            <a:spLocks noGrp="1"/>
          </p:cNvSpPr>
          <p:nvPr>
            <p:ph type="sldNum" sz="quarter" idx="5"/>
          </p:nvPr>
        </p:nvSpPr>
        <p:spPr/>
        <p:txBody>
          <a:bodyPr/>
          <a:lstStyle/>
          <a:p>
            <a:fld id="{A75C322D-20A1-3A41-A13B-DB0DA2ACFEC8}" type="slidenum">
              <a:rPr lang="en-US" smtClean="0"/>
              <a:t>11</a:t>
            </a:fld>
            <a:endParaRPr lang="en-US" dirty="0"/>
          </a:p>
        </p:txBody>
      </p:sp>
    </p:spTree>
    <p:extLst>
      <p:ext uri="{BB962C8B-B14F-4D97-AF65-F5344CB8AC3E}">
        <p14:creationId xmlns:p14="http://schemas.microsoft.com/office/powerpoint/2010/main" val="39367553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This short video shows the fantastic impact that Lendwithcare has on the lives of women entrepreneurs in Zambia.</a:t>
            </a:r>
          </a:p>
          <a:p>
            <a:endParaRPr lang="en-GB" dirty="0"/>
          </a:p>
          <a:p>
            <a:r>
              <a:rPr lang="en-GB" dirty="0"/>
              <a:t>https://youtu.be/_HeWSX-K-Uk</a:t>
            </a:r>
          </a:p>
          <a:p>
            <a:endParaRPr lang="en-GB" dirty="0"/>
          </a:p>
          <a:p>
            <a:r>
              <a:rPr lang="en-GB" b="1" dirty="0"/>
              <a:t>NOTE: An internet connection will be required to play the video. We would recommend having an internet browser open with the video ready to go which you can easily open during the presentation.  </a:t>
            </a:r>
          </a:p>
          <a:p>
            <a:endParaRPr lang="en-GB" dirty="0"/>
          </a:p>
        </p:txBody>
      </p:sp>
      <p:sp>
        <p:nvSpPr>
          <p:cNvPr id="4" name="Slide Number Placeholder 3"/>
          <p:cNvSpPr>
            <a:spLocks noGrp="1"/>
          </p:cNvSpPr>
          <p:nvPr>
            <p:ph type="sldNum" sz="quarter" idx="5"/>
          </p:nvPr>
        </p:nvSpPr>
        <p:spPr/>
        <p:txBody>
          <a:bodyPr/>
          <a:lstStyle/>
          <a:p>
            <a:fld id="{A75C322D-20A1-3A41-A13B-DB0DA2ACFEC8}" type="slidenum">
              <a:rPr lang="en-US" smtClean="0"/>
              <a:t>12</a:t>
            </a:fld>
            <a:endParaRPr lang="en-US" dirty="0"/>
          </a:p>
        </p:txBody>
      </p:sp>
    </p:spTree>
    <p:extLst>
      <p:ext uri="{BB962C8B-B14F-4D97-AF65-F5344CB8AC3E}">
        <p14:creationId xmlns:p14="http://schemas.microsoft.com/office/powerpoint/2010/main" val="29361086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sz="1200" kern="1200" dirty="0">
                <a:solidFill>
                  <a:schemeClr val="tx1"/>
                </a:solidFill>
                <a:effectLst/>
                <a:latin typeface="+mn-lt"/>
                <a:ea typeface="+mn-ea"/>
                <a:cs typeface="+mn-cs"/>
              </a:rPr>
              <a:t>Right now there are 60,000 people across the UK just like you who are helping nearly 130,000 poor entrepreneurs like Elina and Florence, all around the world every day.</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So far our amazing supporters have helped to lend £27million!</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I hope you will all join us and help even more poor people like the ladies we have talked about today. Even a loan of £15 can help to make a big difference in their lives.</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You can find out more by going to the website lendwithcare.org. </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Thanks for listening!</a:t>
            </a:r>
          </a:p>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5"/>
          </p:nvPr>
        </p:nvSpPr>
        <p:spPr/>
        <p:txBody>
          <a:bodyPr/>
          <a:lstStyle/>
          <a:p>
            <a:fld id="{A75C322D-20A1-3A41-A13B-DB0DA2ACFEC8}" type="slidenum">
              <a:rPr lang="en-US" smtClean="0"/>
              <a:t>13</a:t>
            </a:fld>
            <a:endParaRPr lang="en-US" dirty="0"/>
          </a:p>
        </p:txBody>
      </p:sp>
    </p:spTree>
    <p:extLst>
      <p:ext uri="{BB962C8B-B14F-4D97-AF65-F5344CB8AC3E}">
        <p14:creationId xmlns:p14="http://schemas.microsoft.com/office/powerpoint/2010/main" val="5373817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So, what is the problem that Lendwithcare is aiming to solve?</a:t>
            </a:r>
            <a:endParaRPr lang="en-US" dirty="0"/>
          </a:p>
          <a:p>
            <a:pPr marL="171450" indent="-171450" fontAlgn="base">
              <a:buFont typeface="Arial" panose="020B0604020202020204" pitchFamily="34" charset="0"/>
              <a:buChar char="•"/>
            </a:pPr>
            <a:r>
              <a:rPr lang="en-US" dirty="0"/>
              <a:t>More than 2 billion people in the world lack access to basic financial services. That means they don’t have a safe place to save money, or access to affordable loans.</a:t>
            </a:r>
          </a:p>
          <a:p>
            <a:pPr marL="171450" indent="-171450">
              <a:buFont typeface="Arial" panose="020B0604020202020204" pitchFamily="34" charset="0"/>
              <a:buChar char="•"/>
            </a:pPr>
            <a:r>
              <a:rPr lang="en-US" dirty="0"/>
              <a:t>It is the poor who are typically excluded from these formal financial services</a:t>
            </a:r>
          </a:p>
          <a:p>
            <a:pPr marL="171450" indent="-171450">
              <a:buFont typeface="Arial" panose="020B0604020202020204" pitchFamily="34" charset="0"/>
              <a:buChar char="•"/>
            </a:pPr>
            <a:r>
              <a:rPr lang="en-US" dirty="0"/>
              <a:t>In some developing countries more than two-thirds of the adult population don’t have access to formal financial services…</a:t>
            </a:r>
          </a:p>
          <a:p>
            <a:pPr marL="171450" indent="-171450">
              <a:buFont typeface="Arial" panose="020B0604020202020204" pitchFamily="34" charset="0"/>
              <a:buChar char="•"/>
            </a:pPr>
            <a:r>
              <a:rPr lang="en-US" dirty="0"/>
              <a:t>Yet the poor need these services and already access them informally through extortionate loan sharks or holding savings under the bed.</a:t>
            </a:r>
          </a:p>
          <a:p>
            <a:endParaRPr lang="en-GB" dirty="0"/>
          </a:p>
        </p:txBody>
      </p:sp>
      <p:sp>
        <p:nvSpPr>
          <p:cNvPr id="4" name="Slide Number Placeholder 3"/>
          <p:cNvSpPr>
            <a:spLocks noGrp="1"/>
          </p:cNvSpPr>
          <p:nvPr>
            <p:ph type="sldNum" sz="quarter" idx="5"/>
          </p:nvPr>
        </p:nvSpPr>
        <p:spPr/>
        <p:txBody>
          <a:bodyPr/>
          <a:lstStyle/>
          <a:p>
            <a:fld id="{A75C322D-20A1-3A41-A13B-DB0DA2ACFEC8}" type="slidenum">
              <a:rPr lang="en-US" smtClean="0"/>
              <a:t>2</a:t>
            </a:fld>
            <a:endParaRPr lang="en-US" dirty="0"/>
          </a:p>
        </p:txBody>
      </p:sp>
    </p:spTree>
    <p:extLst>
      <p:ext uri="{BB962C8B-B14F-4D97-AF65-F5344CB8AC3E}">
        <p14:creationId xmlns:p14="http://schemas.microsoft.com/office/powerpoint/2010/main" val="16547271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Imagine you are a poor man or woman. You don’t have enough money to feed, clothe or educate your children.</a:t>
            </a:r>
          </a:p>
          <a:p>
            <a:pPr marL="171450" indent="-171450">
              <a:buFont typeface="Arial" panose="020B0604020202020204" pitchFamily="34" charset="0"/>
              <a:buChar char="•"/>
            </a:pPr>
            <a:r>
              <a:rPr lang="en-US" dirty="0"/>
              <a:t>Every night you go to bed worrying about how you will feed your children the next day. You worry about their future, whether they will have better opportunities than you have.</a:t>
            </a:r>
          </a:p>
          <a:p>
            <a:pPr marL="171450" indent="-171450">
              <a:buFont typeface="Arial" panose="020B0604020202020204" pitchFamily="34" charset="0"/>
              <a:buChar char="•"/>
            </a:pPr>
            <a:r>
              <a:rPr lang="en-US" dirty="0"/>
              <a:t>The frustrating thing is that you have a skill – you are a talented tailor or seamstress, with a good business idea.</a:t>
            </a:r>
          </a:p>
          <a:p>
            <a:pPr marL="171450" indent="-171450">
              <a:buFont typeface="Arial" panose="020B0604020202020204" pitchFamily="34" charset="0"/>
              <a:buChar char="•"/>
            </a:pPr>
            <a:r>
              <a:rPr lang="en-US" dirty="0"/>
              <a:t>This is </a:t>
            </a:r>
            <a:r>
              <a:rPr lang="en-US" dirty="0" err="1"/>
              <a:t>Walayat</a:t>
            </a:r>
            <a:r>
              <a:rPr lang="en-US" dirty="0"/>
              <a:t>, she lives in Pakistan with her husband and four children.</a:t>
            </a:r>
          </a:p>
          <a:p>
            <a:pPr marL="171450" indent="-171450">
              <a:buFont typeface="Arial" panose="020B0604020202020204" pitchFamily="34" charset="0"/>
              <a:buChar char="•"/>
            </a:pPr>
            <a:r>
              <a:rPr lang="en-US" dirty="0"/>
              <a:t>Like millions of poor people around the world, </a:t>
            </a:r>
            <a:r>
              <a:rPr lang="en-US" dirty="0" err="1"/>
              <a:t>Walayat</a:t>
            </a:r>
            <a:r>
              <a:rPr lang="en-US" dirty="0"/>
              <a:t> has a small business – she is a skilled embroiderer  – but lacks funding to help sustain and/or expand her business.</a:t>
            </a:r>
          </a:p>
          <a:p>
            <a:pPr marL="171450" indent="-171450">
              <a:buFont typeface="Arial" panose="020B0604020202020204" pitchFamily="34" charset="0"/>
              <a:buChar char="•"/>
            </a:pPr>
            <a:r>
              <a:rPr lang="en-US" dirty="0"/>
              <a:t>Most banks will not help </a:t>
            </a:r>
            <a:r>
              <a:rPr lang="en-US" dirty="0" err="1"/>
              <a:t>Walayat</a:t>
            </a:r>
            <a:r>
              <a:rPr lang="en-US" dirty="0"/>
              <a:t> because she is poor.</a:t>
            </a:r>
          </a:p>
          <a:p>
            <a:pPr marL="171450" indent="-171450">
              <a:buFont typeface="Arial" panose="020B0604020202020204" pitchFamily="34" charset="0"/>
              <a:buChar char="•"/>
            </a:pPr>
            <a:r>
              <a:rPr lang="en-US" dirty="0"/>
              <a:t>Without the tools to expand her small business, </a:t>
            </a:r>
            <a:r>
              <a:rPr lang="en-US" dirty="0" err="1"/>
              <a:t>Walayat</a:t>
            </a:r>
            <a:r>
              <a:rPr lang="en-US" dirty="0"/>
              <a:t> will struggle to earn a living – creating a permanent barrier to escaping poverty.</a:t>
            </a:r>
            <a:endParaRPr lang="en-GB" dirty="0"/>
          </a:p>
        </p:txBody>
      </p:sp>
      <p:sp>
        <p:nvSpPr>
          <p:cNvPr id="4" name="Slide Number Placeholder 3"/>
          <p:cNvSpPr>
            <a:spLocks noGrp="1"/>
          </p:cNvSpPr>
          <p:nvPr>
            <p:ph type="sldNum" sz="quarter" idx="5"/>
          </p:nvPr>
        </p:nvSpPr>
        <p:spPr/>
        <p:txBody>
          <a:bodyPr/>
          <a:lstStyle/>
          <a:p>
            <a:fld id="{A75C322D-20A1-3A41-A13B-DB0DA2ACFEC8}" type="slidenum">
              <a:rPr lang="en-US" smtClean="0"/>
              <a:t>3</a:t>
            </a:fld>
            <a:endParaRPr lang="en-US" dirty="0"/>
          </a:p>
        </p:txBody>
      </p:sp>
    </p:spTree>
    <p:extLst>
      <p:ext uri="{BB962C8B-B14F-4D97-AF65-F5344CB8AC3E}">
        <p14:creationId xmlns:p14="http://schemas.microsoft.com/office/powerpoint/2010/main" val="40023427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This is where we come in.</a:t>
            </a:r>
          </a:p>
          <a:p>
            <a:pPr marL="171450" indent="-171450">
              <a:buFont typeface="Arial" panose="020B0604020202020204" pitchFamily="34" charset="0"/>
              <a:buChar char="•"/>
            </a:pPr>
            <a:r>
              <a:rPr lang="en-US" dirty="0"/>
              <a:t>Lendwithcare is an initiative from CARE International UK, which allows individuals to lend small amounts of money (microloans) to entrepreneurs in developing countries to help them grow or expand a small business.</a:t>
            </a:r>
          </a:p>
          <a:p>
            <a:pPr marL="171450" indent="-171450">
              <a:buFont typeface="Arial" panose="020B0604020202020204" pitchFamily="34" charset="0"/>
              <a:buChar char="•"/>
            </a:pPr>
            <a:r>
              <a:rPr lang="en-US" dirty="0"/>
              <a:t>Individuals visit the website – www.lendwithcare.org - and choose an entrepreneur to lend to. They can lend as little as £15 or the full loan. </a:t>
            </a:r>
          </a:p>
          <a:p>
            <a:pPr marL="171450" indent="-171450">
              <a:buFont typeface="Arial" panose="020B0604020202020204" pitchFamily="34" charset="0"/>
              <a:buChar char="•"/>
            </a:pPr>
            <a:r>
              <a:rPr lang="en-US" dirty="0"/>
              <a:t>Rather than receiving a one-off donation, the entrepreneurs pay the loan back to you, using income from their growing business. And once repaid, you can choose to re-lend to another entrepreneur, donate the repayments to CARE or withdraw the money.</a:t>
            </a:r>
          </a:p>
          <a:p>
            <a:endParaRPr lang="en-GB" dirty="0"/>
          </a:p>
        </p:txBody>
      </p:sp>
      <p:sp>
        <p:nvSpPr>
          <p:cNvPr id="4" name="Slide Number Placeholder 3"/>
          <p:cNvSpPr>
            <a:spLocks noGrp="1"/>
          </p:cNvSpPr>
          <p:nvPr>
            <p:ph type="sldNum" sz="quarter" idx="5"/>
          </p:nvPr>
        </p:nvSpPr>
        <p:spPr/>
        <p:txBody>
          <a:bodyPr/>
          <a:lstStyle/>
          <a:p>
            <a:fld id="{A75C322D-20A1-3A41-A13B-DB0DA2ACFEC8}" type="slidenum">
              <a:rPr lang="en-US" smtClean="0"/>
              <a:t>4</a:t>
            </a:fld>
            <a:endParaRPr lang="en-US" dirty="0"/>
          </a:p>
        </p:txBody>
      </p:sp>
    </p:spTree>
    <p:extLst>
      <p:ext uri="{BB962C8B-B14F-4D97-AF65-F5344CB8AC3E}">
        <p14:creationId xmlns:p14="http://schemas.microsoft.com/office/powerpoint/2010/main" val="23997382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l">
              <a:spcBef>
                <a:spcPts val="0"/>
              </a:spcBef>
              <a:buFont typeface="Arial" panose="020B0604020202020204" pitchFamily="34" charset="0"/>
              <a:buChar char="•"/>
              <a:defRPr/>
            </a:pPr>
            <a:r>
              <a:rPr lang="en-US" sz="1200" dirty="0">
                <a:solidFill>
                  <a:srgbClr val="005DA2"/>
                </a:solidFill>
                <a:latin typeface="Verdana" pitchFamily="34" charset="0"/>
                <a:ea typeface="Verdana" pitchFamily="34" charset="0"/>
                <a:cs typeface="Verdana" pitchFamily="34" charset="0"/>
              </a:rPr>
              <a:t>What is microfinance?</a:t>
            </a:r>
          </a:p>
          <a:p>
            <a:pPr marL="171450" indent="-171450" algn="l">
              <a:spcBef>
                <a:spcPts val="0"/>
              </a:spcBef>
              <a:buFont typeface="Arial" panose="020B0604020202020204" pitchFamily="34" charset="0"/>
              <a:buChar char="•"/>
              <a:defRPr/>
            </a:pPr>
            <a:r>
              <a:rPr lang="en-US" sz="1200" dirty="0">
                <a:solidFill>
                  <a:srgbClr val="005DA2"/>
                </a:solidFill>
                <a:latin typeface="Verdana" pitchFamily="34" charset="0"/>
                <a:ea typeface="Verdana" pitchFamily="34" charset="0"/>
                <a:cs typeface="Verdana" pitchFamily="34" charset="0"/>
              </a:rPr>
              <a:t>Microfinance is the provision of financial services for low-income people. This includes microloans, savings, micro-insurance, money transfers and financial training. </a:t>
            </a:r>
          </a:p>
          <a:p>
            <a:pPr marL="171450" indent="-171450" algn="l">
              <a:spcBef>
                <a:spcPts val="0"/>
              </a:spcBef>
              <a:buFont typeface="Arial" panose="020B0604020202020204" pitchFamily="34" charset="0"/>
              <a:buChar char="•"/>
              <a:defRPr/>
            </a:pPr>
            <a:r>
              <a:rPr lang="en-US" sz="1200" dirty="0">
                <a:solidFill>
                  <a:srgbClr val="005DA2"/>
                </a:solidFill>
                <a:latin typeface="Verdana" pitchFamily="34" charset="0"/>
                <a:ea typeface="Verdana" pitchFamily="34" charset="0"/>
                <a:cs typeface="Verdana" pitchFamily="34" charset="0"/>
              </a:rPr>
              <a:t>Microfinance is usually provided through specialist microfinance institutions (MFIs) rather than commercial banks.</a:t>
            </a:r>
          </a:p>
          <a:p>
            <a:pPr marL="171450" indent="-171450">
              <a:lnSpc>
                <a:spcPct val="105000"/>
              </a:lnSpc>
              <a:buFont typeface="Arial" panose="020B0604020202020204" pitchFamily="34" charset="0"/>
              <a:buChar char="•"/>
              <a:defRPr/>
            </a:pPr>
            <a:r>
              <a:rPr lang="en-GB" sz="1200" dirty="0">
                <a:solidFill>
                  <a:srgbClr val="002060"/>
                </a:solidFill>
                <a:latin typeface="Verdana" pitchFamily="34" charset="0"/>
              </a:rPr>
              <a:t>CARE believes that fair and effective financial services are central to addressing poverty.</a:t>
            </a:r>
          </a:p>
          <a:p>
            <a:pPr marL="171450" indent="-171450">
              <a:lnSpc>
                <a:spcPct val="105000"/>
              </a:lnSpc>
              <a:buFont typeface="Arial" panose="020B0604020202020204" pitchFamily="34" charset="0"/>
              <a:buChar char="•"/>
              <a:defRPr/>
            </a:pPr>
            <a:r>
              <a:rPr lang="en-GB" sz="1200" dirty="0">
                <a:solidFill>
                  <a:srgbClr val="002060"/>
                </a:solidFill>
                <a:latin typeface="Verdana" pitchFamily="34" charset="0"/>
              </a:rPr>
              <a:t>CARE has seen in the three decades it’s been working in microfinance that providing people with appropriate financial tools and training can have a transformative effect on their lives – helping the poorest earn a living, grow businesses and create new jobs. Since 2011, 1.2 billion people have opened a bank account.</a:t>
            </a:r>
          </a:p>
          <a:p>
            <a:pPr marL="171450" indent="-171450">
              <a:lnSpc>
                <a:spcPct val="105000"/>
              </a:lnSpc>
              <a:buFont typeface="Arial" panose="020B0604020202020204" pitchFamily="34" charset="0"/>
              <a:buChar char="•"/>
              <a:defRPr/>
            </a:pPr>
            <a:r>
              <a:rPr lang="en-GB" sz="1200" dirty="0">
                <a:solidFill>
                  <a:srgbClr val="FF0000"/>
                </a:solidFill>
                <a:latin typeface="Verdana" pitchFamily="34" charset="0"/>
              </a:rPr>
              <a:t>If not delivered well, it can worsen economic and social situations and result in, for example, over-indebtedness and worsening gender relations. Lendwithcare therefore has </a:t>
            </a:r>
            <a:r>
              <a:rPr lang="en-GB" dirty="0">
                <a:latin typeface="Arial" pitchFamily="34" charset="0"/>
                <a:cs typeface="Arial" pitchFamily="34" charset="0"/>
              </a:rPr>
              <a:t>a strong focus</a:t>
            </a:r>
            <a:r>
              <a:rPr lang="en-GB" baseline="0" dirty="0">
                <a:latin typeface="Arial" pitchFamily="34" charset="0"/>
                <a:cs typeface="Arial" pitchFamily="34" charset="0"/>
              </a:rPr>
              <a:t> on due diligence and monitoring and evaluation to ensure a positive impact on the lives of those living in poverty.</a:t>
            </a:r>
            <a:endParaRPr lang="en-GB" sz="1200" dirty="0">
              <a:solidFill>
                <a:srgbClr val="FF0000"/>
              </a:solidFill>
              <a:latin typeface="Verdana" pitchFamily="34" charset="0"/>
            </a:endParaRPr>
          </a:p>
          <a:p>
            <a:endParaRPr lang="en-GB" dirty="0"/>
          </a:p>
        </p:txBody>
      </p:sp>
      <p:sp>
        <p:nvSpPr>
          <p:cNvPr id="4" name="Slide Number Placeholder 3"/>
          <p:cNvSpPr>
            <a:spLocks noGrp="1"/>
          </p:cNvSpPr>
          <p:nvPr>
            <p:ph type="sldNum" sz="quarter" idx="5"/>
          </p:nvPr>
        </p:nvSpPr>
        <p:spPr/>
        <p:txBody>
          <a:bodyPr/>
          <a:lstStyle/>
          <a:p>
            <a:fld id="{A75C322D-20A1-3A41-A13B-DB0DA2ACFEC8}" type="slidenum">
              <a:rPr lang="en-US" smtClean="0"/>
              <a:t>5</a:t>
            </a:fld>
            <a:endParaRPr lang="en-US" dirty="0"/>
          </a:p>
        </p:txBody>
      </p:sp>
    </p:spTree>
    <p:extLst>
      <p:ext uri="{BB962C8B-B14F-4D97-AF65-F5344CB8AC3E}">
        <p14:creationId xmlns:p14="http://schemas.microsoft.com/office/powerpoint/2010/main" val="27600977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a:solidFill>
                  <a:schemeClr val="tx1"/>
                </a:solidFill>
                <a:effectLst/>
                <a:latin typeface="+mn-lt"/>
                <a:ea typeface="+mn-ea"/>
                <a:cs typeface="+mn-cs"/>
              </a:rPr>
              <a:t>I’d like to share a short video with you to illustrate how all of this comes together. </a:t>
            </a:r>
            <a:endParaRPr lang="en-GB" dirty="0"/>
          </a:p>
          <a:p>
            <a:endParaRPr lang="en-GB" dirty="0"/>
          </a:p>
          <a:p>
            <a:r>
              <a:rPr lang="en-GB" dirty="0"/>
              <a:t>https://youtu.be/xGXOXcLuN2Q</a:t>
            </a:r>
          </a:p>
          <a:p>
            <a:endParaRPr lang="en-GB" dirty="0"/>
          </a:p>
          <a:p>
            <a:r>
              <a:rPr lang="en-GB" b="1" dirty="0"/>
              <a:t>NOTE: An internet connection will be required to play the video. We would recommend having an internet browser open with the video ready to go which you can easily open during the presentation.  </a:t>
            </a:r>
          </a:p>
          <a:p>
            <a:endParaRPr lang="en-GB" dirty="0"/>
          </a:p>
        </p:txBody>
      </p:sp>
      <p:sp>
        <p:nvSpPr>
          <p:cNvPr id="4" name="Slide Number Placeholder 3"/>
          <p:cNvSpPr>
            <a:spLocks noGrp="1"/>
          </p:cNvSpPr>
          <p:nvPr>
            <p:ph type="sldNum" sz="quarter" idx="5"/>
          </p:nvPr>
        </p:nvSpPr>
        <p:spPr/>
        <p:txBody>
          <a:bodyPr/>
          <a:lstStyle/>
          <a:p>
            <a:fld id="{A75C322D-20A1-3A41-A13B-DB0DA2ACFEC8}" type="slidenum">
              <a:rPr lang="en-US" smtClean="0"/>
              <a:t>6</a:t>
            </a:fld>
            <a:endParaRPr lang="en-US" dirty="0"/>
          </a:p>
        </p:txBody>
      </p:sp>
    </p:spTree>
    <p:extLst>
      <p:ext uri="{BB962C8B-B14F-4D97-AF65-F5344CB8AC3E}">
        <p14:creationId xmlns:p14="http://schemas.microsoft.com/office/powerpoint/2010/main" val="8218715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Here’s a snapshot of how the website looks. </a:t>
            </a:r>
          </a:p>
          <a:p>
            <a:pPr marL="171450" indent="-171450">
              <a:buFont typeface="Arial" panose="020B0604020202020204" pitchFamily="34" charset="0"/>
              <a:buChar char="•"/>
            </a:pPr>
            <a:r>
              <a:rPr lang="en-US" dirty="0"/>
              <a:t>You simply log on to www.lendwithcare.org where you can view profiles of entrepreneurs all over the world: in Malawi, Zambia, Zimbabwe and Rwanda in Africa, Pakistan, Palestine, the Philippines and Cambodia in Asia, and Ecuador and Peru in South America.</a:t>
            </a:r>
          </a:p>
          <a:p>
            <a:pPr marL="171450" indent="-171450">
              <a:buFont typeface="Arial" panose="020B0604020202020204" pitchFamily="34" charset="0"/>
              <a:buChar char="•"/>
            </a:pPr>
            <a:r>
              <a:rPr lang="en-US" dirty="0"/>
              <a:t>You can view their different businesses and chose which entrepreneur or entrepreneurs you'd like to support. You can invest towards the total, anything from £15 up to the full amount, and you can follow the progress of the entrepreneurs' growing business to see how their new source of income is helping to improve many different aspects of their lives. </a:t>
            </a:r>
          </a:p>
          <a:p>
            <a:pPr marL="171450" indent="-171450">
              <a:buFont typeface="Arial" panose="020B0604020202020204" pitchFamily="34" charset="0"/>
              <a:buChar char="•"/>
            </a:pPr>
            <a:r>
              <a:rPr lang="en-US" dirty="0"/>
              <a:t>The loan is then repaid to you over an agreed schedule, usually about 6-12 months and when the repaid loan is credited to your lendwithcare.org account, you can choose to withdraw the money, or recycle it into another loan and continue your support to entrepreneur after entrepreneur. </a:t>
            </a:r>
          </a:p>
          <a:p>
            <a:endParaRPr lang="en-US" dirty="0"/>
          </a:p>
          <a:p>
            <a:pPr marL="171450" indent="-171450">
              <a:buFont typeface="Arial" panose="020B0604020202020204" pitchFamily="34" charset="0"/>
              <a:buChar char="•"/>
            </a:pPr>
            <a:r>
              <a:rPr lang="en-US" b="1" i="0" dirty="0"/>
              <a:t>NOTE: Please keep an eye on the website to update the list of countries Lendwithcare is operating in.</a:t>
            </a:r>
            <a:endParaRPr lang="en-GB" b="1" i="0" dirty="0"/>
          </a:p>
        </p:txBody>
      </p:sp>
      <p:sp>
        <p:nvSpPr>
          <p:cNvPr id="4" name="Slide Number Placeholder 3"/>
          <p:cNvSpPr>
            <a:spLocks noGrp="1"/>
          </p:cNvSpPr>
          <p:nvPr>
            <p:ph type="sldNum" sz="quarter" idx="5"/>
          </p:nvPr>
        </p:nvSpPr>
        <p:spPr/>
        <p:txBody>
          <a:bodyPr/>
          <a:lstStyle/>
          <a:p>
            <a:fld id="{A75C322D-20A1-3A41-A13B-DB0DA2ACFEC8}" type="slidenum">
              <a:rPr lang="en-US" smtClean="0"/>
              <a:t>7</a:t>
            </a:fld>
            <a:endParaRPr lang="en-US" dirty="0"/>
          </a:p>
        </p:txBody>
      </p:sp>
    </p:spTree>
    <p:extLst>
      <p:ext uri="{BB962C8B-B14F-4D97-AF65-F5344CB8AC3E}">
        <p14:creationId xmlns:p14="http://schemas.microsoft.com/office/powerpoint/2010/main" val="281579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While you can support Lendwithcare as an individual, another way of getting involved is to set up a Lendwithcare team. This can be with your family, a club, or at your work!</a:t>
            </a:r>
          </a:p>
          <a:p>
            <a:pPr marL="171450" indent="-171450">
              <a:buFont typeface="Arial" panose="020B0604020202020204" pitchFamily="34" charset="0"/>
              <a:buChar char="•"/>
            </a:pPr>
            <a:r>
              <a:rPr lang="en-US" dirty="0"/>
              <a:t>Once you have registered with lendwithcare.org (as an individual), you can set up groups, or join existing ones, and start lending together.  When you make a loan, you can then attribute it to the group(s) you have joined. </a:t>
            </a:r>
          </a:p>
          <a:p>
            <a:pPr marL="171450" indent="-171450">
              <a:buFont typeface="Arial" panose="020B0604020202020204" pitchFamily="34" charset="0"/>
              <a:buChar char="•"/>
            </a:pPr>
            <a:r>
              <a:rPr lang="en-US" dirty="0"/>
              <a:t>It’s a brilliant way of joining forces to see how much impact you and your team have made together. Your team page will show your achievements so you can see your collaborative efforts and the difference you’ve made.</a:t>
            </a:r>
          </a:p>
        </p:txBody>
      </p:sp>
      <p:sp>
        <p:nvSpPr>
          <p:cNvPr id="4" name="Slide Number Placeholder 3"/>
          <p:cNvSpPr>
            <a:spLocks noGrp="1"/>
          </p:cNvSpPr>
          <p:nvPr>
            <p:ph type="sldNum" sz="quarter" idx="5"/>
          </p:nvPr>
        </p:nvSpPr>
        <p:spPr/>
        <p:txBody>
          <a:bodyPr/>
          <a:lstStyle/>
          <a:p>
            <a:fld id="{A75C322D-20A1-3A41-A13B-DB0DA2ACFEC8}" type="slidenum">
              <a:rPr lang="en-US" smtClean="0"/>
              <a:t>8</a:t>
            </a:fld>
            <a:endParaRPr lang="en-US" dirty="0"/>
          </a:p>
        </p:txBody>
      </p:sp>
    </p:spTree>
    <p:extLst>
      <p:ext uri="{BB962C8B-B14F-4D97-AF65-F5344CB8AC3E}">
        <p14:creationId xmlns:p14="http://schemas.microsoft.com/office/powerpoint/2010/main" val="40565096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I’d like to take a short moment to look at a few examples of real people who have received help through Lendwithcare.</a:t>
            </a:r>
          </a:p>
          <a:p>
            <a:pPr marL="171450" indent="-171450">
              <a:buFont typeface="Arial" panose="020B0604020202020204" pitchFamily="34" charset="0"/>
              <a:buChar char="•"/>
            </a:pPr>
            <a:r>
              <a:rPr lang="en-GB" dirty="0"/>
              <a:t>Elina is a tomato seller from Livingstone in Zambia, who has been selling tomatoes to earn a living</a:t>
            </a:r>
          </a:p>
          <a:p>
            <a:pPr marL="171450" indent="-171450">
              <a:buFont typeface="Arial" panose="020B0604020202020204" pitchFamily="34" charset="0"/>
              <a:buChar char="•"/>
            </a:pPr>
            <a:r>
              <a:rPr lang="en-GB" dirty="0"/>
              <a:t>She requested a loan to purchase a larger stock of tomatoes in bulk, which has helped her to increase her income to provide for her family.</a:t>
            </a:r>
          </a:p>
          <a:p>
            <a:pPr marL="171450" indent="-171450">
              <a:buFont typeface="Arial" panose="020B0604020202020204" pitchFamily="34" charset="0"/>
              <a:buChar char="•"/>
            </a:pPr>
            <a:r>
              <a:rPr lang="en-GB" dirty="0"/>
              <a:t>In the future, Elina wants to continue saving so she has enough to build a house on a plot of land which she owns. Currently she has to rent a house for her family.</a:t>
            </a:r>
          </a:p>
        </p:txBody>
      </p:sp>
      <p:sp>
        <p:nvSpPr>
          <p:cNvPr id="4" name="Slide Number Placeholder 3"/>
          <p:cNvSpPr>
            <a:spLocks noGrp="1"/>
          </p:cNvSpPr>
          <p:nvPr>
            <p:ph type="sldNum" sz="quarter" idx="5"/>
          </p:nvPr>
        </p:nvSpPr>
        <p:spPr/>
        <p:txBody>
          <a:bodyPr/>
          <a:lstStyle/>
          <a:p>
            <a:fld id="{A75C322D-20A1-3A41-A13B-DB0DA2ACFEC8}" type="slidenum">
              <a:rPr lang="en-US" smtClean="0"/>
              <a:t>9</a:t>
            </a:fld>
            <a:endParaRPr lang="en-US" dirty="0"/>
          </a:p>
        </p:txBody>
      </p:sp>
    </p:spTree>
    <p:extLst>
      <p:ext uri="{BB962C8B-B14F-4D97-AF65-F5344CB8AC3E}">
        <p14:creationId xmlns:p14="http://schemas.microsoft.com/office/powerpoint/2010/main" val="123786094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 Orange">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D031DC10-DB62-5340-A520-9BDB2C66DDA1}"/>
              </a:ext>
            </a:extLst>
          </p:cNvPr>
          <p:cNvSpPr txBox="1"/>
          <p:nvPr userDrawn="1"/>
        </p:nvSpPr>
        <p:spPr>
          <a:xfrm>
            <a:off x="312182" y="0"/>
            <a:ext cx="11879818" cy="6858000"/>
          </a:xfrm>
          <a:prstGeom prst="rect">
            <a:avLst/>
          </a:prstGeom>
          <a:solidFill>
            <a:srgbClr val="E36F1E"/>
          </a:solidFill>
        </p:spPr>
        <p:txBody>
          <a:bodyPr wrap="square" rtlCol="0">
            <a:spAutoFit/>
          </a:bodyPr>
          <a:lstStyle/>
          <a:p>
            <a:endParaRPr lang="en-US" dirty="0"/>
          </a:p>
        </p:txBody>
      </p:sp>
      <p:sp>
        <p:nvSpPr>
          <p:cNvPr id="2" name="Title 1"/>
          <p:cNvSpPr>
            <a:spLocks noGrp="1"/>
          </p:cNvSpPr>
          <p:nvPr>
            <p:ph type="ctrTitle" hasCustomPrompt="1"/>
          </p:nvPr>
        </p:nvSpPr>
        <p:spPr>
          <a:xfrm>
            <a:off x="-1" y="3337111"/>
            <a:ext cx="12191999" cy="1829181"/>
          </a:xfrm>
        </p:spPr>
        <p:txBody>
          <a:bodyPr anchor="t"/>
          <a:lstStyle>
            <a:lvl1pPr algn="ctr">
              <a:defRPr sz="4800" b="1" i="0" cap="none">
                <a:solidFill>
                  <a:schemeClr val="bg1"/>
                </a:solidFill>
                <a:latin typeface="Fira Sans Condensed" charset="0"/>
                <a:ea typeface="Fira Sans Condensed" charset="0"/>
                <a:cs typeface="Fira Sans Condensed" charset="0"/>
              </a:defRPr>
            </a:lvl1pPr>
          </a:lstStyle>
          <a:p>
            <a:r>
              <a:rPr lang="en-US" dirty="0"/>
              <a:t>Click To Edit Master Title Style</a:t>
            </a:r>
          </a:p>
        </p:txBody>
      </p:sp>
      <p:sp>
        <p:nvSpPr>
          <p:cNvPr id="3" name="Subtitle 2"/>
          <p:cNvSpPr>
            <a:spLocks noGrp="1"/>
          </p:cNvSpPr>
          <p:nvPr>
            <p:ph type="subTitle" idx="1"/>
          </p:nvPr>
        </p:nvSpPr>
        <p:spPr>
          <a:xfrm>
            <a:off x="-1" y="5303516"/>
            <a:ext cx="12192001" cy="495400"/>
          </a:xfrm>
        </p:spPr>
        <p:txBody>
          <a:bodyPr>
            <a:normAutofit/>
          </a:bodyPr>
          <a:lstStyle>
            <a:lvl1pPr marL="0" indent="0" algn="ctr">
              <a:buNone/>
              <a:defRPr sz="2800" b="1" i="0">
                <a:solidFill>
                  <a:schemeClr val="bg1"/>
                </a:solidFill>
                <a:latin typeface="Fira Sans Condensed" charset="0"/>
                <a:ea typeface="Fira Sans Condensed" charset="0"/>
                <a:cs typeface="Fira Sans Condensed"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52850" y="1041975"/>
            <a:ext cx="3886296" cy="1253162"/>
          </a:xfrm>
          <a:prstGeom prst="rect">
            <a:avLst/>
          </a:prstGeom>
        </p:spPr>
      </p:pic>
      <p:sp>
        <p:nvSpPr>
          <p:cNvPr id="6" name="Rectangle 5">
            <a:extLst>
              <a:ext uri="{FF2B5EF4-FFF2-40B4-BE49-F238E27FC236}">
                <a16:creationId xmlns:a16="http://schemas.microsoft.com/office/drawing/2014/main" id="{969B8BE5-CC2F-AF4B-8D43-AB9C787F4FBB}"/>
              </a:ext>
            </a:extLst>
          </p:cNvPr>
          <p:cNvSpPr/>
          <p:nvPr userDrawn="1"/>
        </p:nvSpPr>
        <p:spPr>
          <a:xfrm rot="5400000">
            <a:off x="-3270995" y="3271059"/>
            <a:ext cx="6857935" cy="315947"/>
          </a:xfrm>
          <a:prstGeom prst="rect">
            <a:avLst/>
          </a:prstGeom>
          <a:solidFill>
            <a:srgbClr val="F4B2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21054718"/>
      </p:ext>
    </p:extLst>
  </p:cSld>
  <p:clrMapOvr>
    <a:masterClrMapping/>
  </p:clrMapOvr>
  <mc:AlternateContent xmlns:mc="http://schemas.openxmlformats.org/markup-compatibility/2006" xmlns:p14="http://schemas.microsoft.com/office/powerpoint/2010/main">
    <mc:Choice Requires="p14">
      <p:transition spd="slow" p14:dur="2000" advClick="0" advTm="3000">
        <p:fade/>
      </p:transition>
    </mc:Choice>
    <mc:Fallback xmlns="">
      <p:transition spd="slow" advClick="0" advTm="3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Left, Photo Righ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21323" y="1341438"/>
            <a:ext cx="7279652" cy="4175123"/>
          </a:xfrm>
        </p:spPr>
        <p:txBody>
          <a:bodyPr>
            <a:normAutofit/>
          </a:bodyPr>
          <a:lstStyle>
            <a:lvl1pPr>
              <a:defRPr sz="2400"/>
            </a:lvl1pPr>
            <a:lvl2pPr>
              <a:defRPr sz="1800"/>
            </a:lvl2pPr>
            <a:lvl3pPr>
              <a:defRPr sz="1800"/>
            </a:lvl3pPr>
            <a:lvl4pPr>
              <a:defRPr sz="2400"/>
            </a:lvl4pPr>
            <a:lvl5pPr>
              <a:defRPr sz="2400"/>
            </a:lvl5pPr>
          </a:lstStyle>
          <a:p>
            <a:pPr lvl="0"/>
            <a:r>
              <a:rPr lang="en-US"/>
              <a:t>Click to edit Master text styles</a:t>
            </a:r>
          </a:p>
          <a:p>
            <a:pPr lvl="1"/>
            <a:r>
              <a:rPr lang="en-US"/>
              <a:t>Second level</a:t>
            </a:r>
          </a:p>
          <a:p>
            <a:pPr lvl="2"/>
            <a:r>
              <a:rPr lang="en-US"/>
              <a:t>Third level</a:t>
            </a:r>
          </a:p>
        </p:txBody>
      </p:sp>
      <p:sp>
        <p:nvSpPr>
          <p:cNvPr id="6" name="Rectangle 5">
            <a:extLst>
              <a:ext uri="{FF2B5EF4-FFF2-40B4-BE49-F238E27FC236}">
                <a16:creationId xmlns:a16="http://schemas.microsoft.com/office/drawing/2014/main" id="{802CBC1E-C0CC-8943-98A6-DAD8C174A74C}"/>
              </a:ext>
            </a:extLst>
          </p:cNvPr>
          <p:cNvSpPr/>
          <p:nvPr userDrawn="1"/>
        </p:nvSpPr>
        <p:spPr>
          <a:xfrm>
            <a:off x="8090704" y="0"/>
            <a:ext cx="4101296" cy="6858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i="0" dirty="0">
                <a:latin typeface="Fira Sans Condensed SemiBold" panose="020B0603050000020004" pitchFamily="34" charset="0"/>
              </a:rPr>
              <a:t>PLACE</a:t>
            </a:r>
            <a:br>
              <a:rPr lang="en-US" sz="1800" b="1" i="0" dirty="0">
                <a:latin typeface="Fira Sans Condensed SemiBold" panose="020B0603050000020004" pitchFamily="34" charset="0"/>
              </a:rPr>
            </a:br>
            <a:r>
              <a:rPr lang="en-US" sz="1800" b="1" i="0" dirty="0">
                <a:latin typeface="Fira Sans Condensed SemiBold" panose="020B0603050000020004" pitchFamily="34" charset="0"/>
              </a:rPr>
              <a:t>PHOTO HERE.</a:t>
            </a:r>
            <a:br>
              <a:rPr lang="en-US" sz="1800" b="1" i="0" dirty="0">
                <a:latin typeface="Fira Sans Condensed SemiBold" panose="020B0603050000020004" pitchFamily="34" charset="0"/>
              </a:rPr>
            </a:br>
            <a:br>
              <a:rPr lang="en-US" sz="1800" b="1" i="0" dirty="0">
                <a:latin typeface="Fira Sans Condensed SemiBold" panose="020B0603050000020004" pitchFamily="34" charset="0"/>
              </a:rPr>
            </a:br>
            <a:br>
              <a:rPr lang="en-US" sz="1800" b="1" i="0" dirty="0">
                <a:latin typeface="Fira Sans Condensed SemiBold" panose="020B0603050000020004" pitchFamily="34" charset="0"/>
              </a:rPr>
            </a:br>
            <a:r>
              <a:rPr lang="en-US" sz="1800" b="1" i="0" dirty="0">
                <a:latin typeface="Fira Sans Condensed SemiBold" panose="020B0603050000020004" pitchFamily="34" charset="0"/>
              </a:rPr>
              <a:t>GO TO VIEW &gt; SLIDE MASTER &gt; </a:t>
            </a:r>
            <a:br>
              <a:rPr lang="en-US" sz="1800" b="1" i="0" dirty="0">
                <a:latin typeface="Fira Sans Condensed SemiBold" panose="020B0603050000020004" pitchFamily="34" charset="0"/>
              </a:rPr>
            </a:br>
            <a:r>
              <a:rPr lang="en-US" sz="1800" b="1" i="0" dirty="0">
                <a:latin typeface="Fira Sans Condensed SemiBold" panose="020B0603050000020004" pitchFamily="34" charset="0"/>
              </a:rPr>
              <a:t>SELECT THIS SHAPE AND THE </a:t>
            </a:r>
            <a:br>
              <a:rPr lang="en-US" sz="1800" b="1" i="0" dirty="0">
                <a:latin typeface="Fira Sans Condensed SemiBold" panose="020B0603050000020004" pitchFamily="34" charset="0"/>
              </a:rPr>
            </a:br>
            <a:r>
              <a:rPr lang="en-US" sz="1800" b="1" i="0" dirty="0">
                <a:latin typeface="Fira Sans Condensed SemiBold" panose="020B0603050000020004" pitchFamily="34" charset="0"/>
              </a:rPr>
              <a:t>CARE LOGO &gt; COPY &gt;</a:t>
            </a:r>
            <a:r>
              <a:rPr lang="en-US" sz="1800" b="1" i="0" baseline="0" dirty="0">
                <a:latin typeface="Fira Sans Condensed SemiBold" panose="020B0603050000020004" pitchFamily="34" charset="0"/>
              </a:rPr>
              <a:t> </a:t>
            </a:r>
            <a:br>
              <a:rPr lang="en-US" sz="1800" b="1" i="0" baseline="0" dirty="0">
                <a:latin typeface="Fira Sans Condensed SemiBold" panose="020B0603050000020004" pitchFamily="34" charset="0"/>
              </a:rPr>
            </a:br>
            <a:r>
              <a:rPr lang="en-US" sz="1800" b="1" i="0" dirty="0">
                <a:latin typeface="Fira Sans Condensed SemiBold" panose="020B0603050000020004" pitchFamily="34" charset="0"/>
              </a:rPr>
              <a:t>GO BACK TO  NORMAL VIEW &gt; </a:t>
            </a:r>
            <a:br>
              <a:rPr lang="en-US" sz="1800" b="1" i="0" dirty="0">
                <a:latin typeface="Fira Sans Condensed SemiBold" panose="020B0603050000020004" pitchFamily="34" charset="0"/>
              </a:rPr>
            </a:br>
            <a:r>
              <a:rPr lang="en-US" sz="1800" b="1" i="0" dirty="0">
                <a:latin typeface="Fira Sans Condensed SemiBold" panose="020B0603050000020004" pitchFamily="34" charset="0"/>
              </a:rPr>
              <a:t>PASTE THIS TEMPLATE </a:t>
            </a:r>
            <a:br>
              <a:rPr lang="en-US" sz="1800" b="1" i="0" dirty="0">
                <a:latin typeface="Fira Sans Condensed SemiBold" panose="020B0603050000020004" pitchFamily="34" charset="0"/>
              </a:rPr>
            </a:br>
            <a:r>
              <a:rPr lang="en-US" sz="1800" b="1" i="0" dirty="0">
                <a:latin typeface="Fira Sans Condensed SemiBold" panose="020B0603050000020004" pitchFamily="34" charset="0"/>
              </a:rPr>
              <a:t>WHERE YOU WANT &gt; </a:t>
            </a:r>
            <a:br>
              <a:rPr lang="en-US" sz="1800" b="1" i="0" dirty="0">
                <a:latin typeface="Fira Sans Condensed SemiBold" panose="020B0603050000020004" pitchFamily="34" charset="0"/>
              </a:rPr>
            </a:br>
            <a:r>
              <a:rPr lang="en-US" sz="1800" b="1" i="0" dirty="0">
                <a:latin typeface="Fira Sans Condensed SemiBold" panose="020B0603050000020004" pitchFamily="34" charset="0"/>
              </a:rPr>
              <a:t>SHAPE FORMAT &gt; SHAPE FILL &gt;</a:t>
            </a:r>
            <a:br>
              <a:rPr lang="en-US" sz="1800" b="1" i="0" dirty="0">
                <a:latin typeface="Fira Sans Condensed SemiBold" panose="020B0603050000020004" pitchFamily="34" charset="0"/>
              </a:rPr>
            </a:br>
            <a:r>
              <a:rPr lang="en-US" sz="1800" b="1" i="0" dirty="0">
                <a:latin typeface="Fira Sans Condensed SemiBold" panose="020B0603050000020004" pitchFamily="34" charset="0"/>
              </a:rPr>
              <a:t> PICTURE &gt; BROWSE FOR PHOTO &gt;</a:t>
            </a:r>
            <a:br>
              <a:rPr lang="en-US" sz="1800" b="1" i="0" dirty="0">
                <a:latin typeface="Fira Sans Condensed SemiBold" panose="020B0603050000020004" pitchFamily="34" charset="0"/>
              </a:rPr>
            </a:br>
            <a:r>
              <a:rPr lang="en-US" sz="1800" b="1" i="0" dirty="0">
                <a:latin typeface="Fira Sans Condensed SemiBold" panose="020B0603050000020004" pitchFamily="34" charset="0"/>
              </a:rPr>
              <a:t>INSERT &gt; PICTURE FORMAT &gt;</a:t>
            </a:r>
            <a:br>
              <a:rPr lang="en-US" sz="1800" b="1" i="0" dirty="0">
                <a:latin typeface="Fira Sans Condensed SemiBold" panose="020B0603050000020004" pitchFamily="34" charset="0"/>
              </a:rPr>
            </a:br>
            <a:r>
              <a:rPr lang="en-US" sz="1800" b="1" i="0" dirty="0">
                <a:latin typeface="Fira Sans Condensed SemiBold" panose="020B0603050000020004" pitchFamily="34" charset="0"/>
              </a:rPr>
              <a:t>CROP &gt; FILL &gt; ADJUST IMAGE</a:t>
            </a:r>
            <a:br>
              <a:rPr lang="en-US" sz="1800" b="1" i="0" dirty="0">
                <a:latin typeface="Fira Sans Condensed SemiBold" panose="020B0603050000020004" pitchFamily="34" charset="0"/>
              </a:rPr>
            </a:br>
            <a:r>
              <a:rPr lang="en-US" sz="1800" b="1" i="0" dirty="0">
                <a:latin typeface="Fira Sans Condensed SemiBold" panose="020B0603050000020004" pitchFamily="34" charset="0"/>
              </a:rPr>
              <a:t>SIZE AND PLACEMENT &gt; </a:t>
            </a:r>
            <a:br>
              <a:rPr lang="en-US" sz="1800" b="1" i="0" dirty="0">
                <a:latin typeface="Fira Sans Condensed SemiBold" panose="020B0603050000020004" pitchFamily="34" charset="0"/>
              </a:rPr>
            </a:br>
            <a:r>
              <a:rPr lang="en-US" sz="1800" b="1" i="0" dirty="0">
                <a:latin typeface="Fira Sans Condensed SemiBold" panose="020B0603050000020004" pitchFamily="34" charset="0"/>
              </a:rPr>
              <a:t>DELETE THIS TEXT!</a:t>
            </a:r>
            <a:endParaRPr lang="en-US" sz="1800" dirty="0"/>
          </a:p>
        </p:txBody>
      </p:sp>
      <p:sp>
        <p:nvSpPr>
          <p:cNvPr id="9" name="Slide Number Placeholder 8">
            <a:extLst>
              <a:ext uri="{FF2B5EF4-FFF2-40B4-BE49-F238E27FC236}">
                <a16:creationId xmlns:a16="http://schemas.microsoft.com/office/drawing/2014/main" id="{D96ED1DB-7EF7-4749-AA40-B37E7E8C59F8}"/>
              </a:ext>
            </a:extLst>
          </p:cNvPr>
          <p:cNvSpPr>
            <a:spLocks noGrp="1"/>
          </p:cNvSpPr>
          <p:nvPr>
            <p:ph type="sldNum" sz="quarter" idx="10"/>
          </p:nvPr>
        </p:nvSpPr>
        <p:spPr/>
        <p:txBody>
          <a:bodyPr/>
          <a:lstStyle/>
          <a:p>
            <a:fld id="{C29098D9-6B28-8C47-9D8C-522BFF1DF707}" type="slidenum">
              <a:rPr lang="en-US" smtClean="0"/>
              <a:pPr/>
              <a:t>‹#›</a:t>
            </a:fld>
            <a:endParaRPr lang="en-US" dirty="0"/>
          </a:p>
        </p:txBody>
      </p:sp>
      <p:sp>
        <p:nvSpPr>
          <p:cNvPr id="4" name="Title 3">
            <a:extLst>
              <a:ext uri="{FF2B5EF4-FFF2-40B4-BE49-F238E27FC236}">
                <a16:creationId xmlns:a16="http://schemas.microsoft.com/office/drawing/2014/main" id="{3A7A506F-82C8-9340-AAC6-CC4E932BFD76}"/>
              </a:ext>
            </a:extLst>
          </p:cNvPr>
          <p:cNvSpPr>
            <a:spLocks noGrp="1"/>
          </p:cNvSpPr>
          <p:nvPr>
            <p:ph type="title" hasCustomPrompt="1"/>
          </p:nvPr>
        </p:nvSpPr>
        <p:spPr>
          <a:xfrm>
            <a:off x="514496" y="295924"/>
            <a:ext cx="7286479" cy="429768"/>
          </a:xfrm>
        </p:spPr>
        <p:txBody>
          <a:bodyPr/>
          <a:lstStyle/>
          <a:p>
            <a:r>
              <a:rPr lang="en-US" dirty="0"/>
              <a:t>click to edit master title style</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03531" y="6255031"/>
            <a:ext cx="1166361" cy="376101"/>
          </a:xfrm>
          <a:prstGeom prst="rect">
            <a:avLst/>
          </a:prstGeom>
          <a:effectLst>
            <a:outerShdw blurRad="139700" sx="102000" sy="102000" algn="ctr" rotWithShape="0">
              <a:srgbClr val="000000">
                <a:alpha val="60000"/>
              </a:srgbClr>
            </a:outerShdw>
          </a:effectLst>
        </p:spPr>
      </p:pic>
    </p:spTree>
    <p:extLst>
      <p:ext uri="{BB962C8B-B14F-4D97-AF65-F5344CB8AC3E}">
        <p14:creationId xmlns:p14="http://schemas.microsoft.com/office/powerpoint/2010/main" val="2512416317"/>
      </p:ext>
    </p:extLst>
  </p:cSld>
  <p:clrMapOvr>
    <a:masterClrMapping/>
  </p:clrMapOvr>
  <mc:AlternateContent xmlns:mc="http://schemas.openxmlformats.org/markup-compatibility/2006" xmlns:p14="http://schemas.microsoft.com/office/powerpoint/2010/main">
    <mc:Choice Requires="p14">
      <p:transition spd="slow" p14:dur="2000" advClick="0" advTm="3000">
        <p:fade/>
      </p:transition>
    </mc:Choice>
    <mc:Fallback xmlns="">
      <p:transition spd="slow" advClick="0" advTm="3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hoto Left, Content Right">
    <p:spTree>
      <p:nvGrpSpPr>
        <p:cNvPr id="1" name=""/>
        <p:cNvGrpSpPr/>
        <p:nvPr/>
      </p:nvGrpSpPr>
      <p:grpSpPr>
        <a:xfrm>
          <a:off x="0" y="0"/>
          <a:ext cx="0" cy="0"/>
          <a:chOff x="0" y="0"/>
          <a:chExt cx="0" cy="0"/>
        </a:xfrm>
      </p:grpSpPr>
      <p:sp>
        <p:nvSpPr>
          <p:cNvPr id="4" name="Content Placeholder 2"/>
          <p:cNvSpPr>
            <a:spLocks noGrp="1"/>
          </p:cNvSpPr>
          <p:nvPr>
            <p:ph sz="half" idx="1"/>
          </p:nvPr>
        </p:nvSpPr>
        <p:spPr>
          <a:xfrm>
            <a:off x="4675634" y="1341438"/>
            <a:ext cx="7279652" cy="4175123"/>
          </a:xfrm>
        </p:spPr>
        <p:txBody>
          <a:bodyPr>
            <a:normAutofit/>
          </a:bodyPr>
          <a:lstStyle>
            <a:lvl1pPr>
              <a:defRPr sz="2400"/>
            </a:lvl1pPr>
            <a:lvl2pPr>
              <a:defRPr sz="1800"/>
            </a:lvl2pPr>
            <a:lvl3pPr>
              <a:defRPr sz="1800"/>
            </a:lvl3pPr>
            <a:lvl4pPr>
              <a:defRPr sz="2400"/>
            </a:lvl4pPr>
            <a:lvl5pPr>
              <a:defRPr sz="2400"/>
            </a:lvl5pPr>
          </a:lstStyle>
          <a:p>
            <a:pPr lvl="0"/>
            <a:r>
              <a:rPr lang="en-US"/>
              <a:t>Click to edit Master text styles</a:t>
            </a:r>
          </a:p>
          <a:p>
            <a:pPr lvl="1"/>
            <a:r>
              <a:rPr lang="en-US"/>
              <a:t>Second level</a:t>
            </a:r>
          </a:p>
          <a:p>
            <a:pPr lvl="2"/>
            <a:r>
              <a:rPr lang="en-US"/>
              <a:t>Third level</a:t>
            </a:r>
          </a:p>
        </p:txBody>
      </p:sp>
      <p:sp>
        <p:nvSpPr>
          <p:cNvPr id="5" name="Rectangle 4">
            <a:extLst>
              <a:ext uri="{FF2B5EF4-FFF2-40B4-BE49-F238E27FC236}">
                <a16:creationId xmlns:a16="http://schemas.microsoft.com/office/drawing/2014/main" id="{802CBC1E-C0CC-8943-98A6-DAD8C174A74C}"/>
              </a:ext>
            </a:extLst>
          </p:cNvPr>
          <p:cNvSpPr/>
          <p:nvPr userDrawn="1"/>
        </p:nvSpPr>
        <p:spPr>
          <a:xfrm>
            <a:off x="312659" y="0"/>
            <a:ext cx="4101296" cy="6858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i="0" dirty="0">
                <a:latin typeface="Fira Sans Condensed SemiBold" panose="020B0603050000020004" pitchFamily="34" charset="0"/>
              </a:rPr>
              <a:t>PLACE</a:t>
            </a:r>
            <a:br>
              <a:rPr lang="en-US" sz="1800" b="1" i="0" dirty="0">
                <a:latin typeface="Fira Sans Condensed SemiBold" panose="020B0603050000020004" pitchFamily="34" charset="0"/>
              </a:rPr>
            </a:br>
            <a:r>
              <a:rPr lang="en-US" sz="1800" b="1" i="0" dirty="0">
                <a:latin typeface="Fira Sans Condensed SemiBold" panose="020B0603050000020004" pitchFamily="34" charset="0"/>
              </a:rPr>
              <a:t>PHOTO HERE.</a:t>
            </a:r>
            <a:br>
              <a:rPr lang="en-US" sz="1800" b="1" i="0" dirty="0">
                <a:latin typeface="Fira Sans Condensed SemiBold" panose="020B0603050000020004" pitchFamily="34" charset="0"/>
              </a:rPr>
            </a:br>
            <a:br>
              <a:rPr lang="en-US" sz="1800" b="1" i="0" dirty="0">
                <a:latin typeface="Fira Sans Condensed SemiBold" panose="020B0603050000020004" pitchFamily="34" charset="0"/>
              </a:rPr>
            </a:br>
            <a:br>
              <a:rPr lang="en-US" sz="1800" b="1" i="0" dirty="0">
                <a:latin typeface="Fira Sans Condensed SemiBold" panose="020B0603050000020004" pitchFamily="34" charset="0"/>
              </a:rPr>
            </a:br>
            <a:r>
              <a:rPr lang="en-US" sz="1800" b="1" i="0" dirty="0">
                <a:latin typeface="Fira Sans Condensed SemiBold" panose="020B0603050000020004" pitchFamily="34" charset="0"/>
              </a:rPr>
              <a:t>GO TO VIEW &gt; SLIDE MASTER &gt; </a:t>
            </a:r>
            <a:br>
              <a:rPr lang="en-US" sz="1800" b="1" i="0" dirty="0">
                <a:latin typeface="Fira Sans Condensed SemiBold" panose="020B0603050000020004" pitchFamily="34" charset="0"/>
              </a:rPr>
            </a:br>
            <a:r>
              <a:rPr lang="en-US" sz="1800" b="1" i="0" dirty="0">
                <a:latin typeface="Fira Sans Condensed SemiBold" panose="020B0603050000020004" pitchFamily="34" charset="0"/>
              </a:rPr>
              <a:t>SELECT THIS SHAPE AND THE </a:t>
            </a:r>
            <a:br>
              <a:rPr lang="en-US" sz="1800" b="1" i="0" dirty="0">
                <a:latin typeface="Fira Sans Condensed SemiBold" panose="020B0603050000020004" pitchFamily="34" charset="0"/>
              </a:rPr>
            </a:br>
            <a:r>
              <a:rPr lang="en-US" sz="1800" b="1" i="0" dirty="0">
                <a:latin typeface="Fira Sans Condensed SemiBold" panose="020B0603050000020004" pitchFamily="34" charset="0"/>
              </a:rPr>
              <a:t>CARE LOGO &gt; COPY &gt;</a:t>
            </a:r>
            <a:r>
              <a:rPr lang="en-US" sz="1800" b="1" i="0" baseline="0" dirty="0">
                <a:latin typeface="Fira Sans Condensed SemiBold" panose="020B0603050000020004" pitchFamily="34" charset="0"/>
              </a:rPr>
              <a:t> </a:t>
            </a:r>
            <a:br>
              <a:rPr lang="en-US" sz="1800" b="1" i="0" baseline="0" dirty="0">
                <a:latin typeface="Fira Sans Condensed SemiBold" panose="020B0603050000020004" pitchFamily="34" charset="0"/>
              </a:rPr>
            </a:br>
            <a:r>
              <a:rPr lang="en-US" sz="1800" b="1" i="0" dirty="0">
                <a:latin typeface="Fira Sans Condensed SemiBold" panose="020B0603050000020004" pitchFamily="34" charset="0"/>
              </a:rPr>
              <a:t>GO BACK TO  NORMAL VIEW &gt; </a:t>
            </a:r>
            <a:br>
              <a:rPr lang="en-US" sz="1800" b="1" i="0" dirty="0">
                <a:latin typeface="Fira Sans Condensed SemiBold" panose="020B0603050000020004" pitchFamily="34" charset="0"/>
              </a:rPr>
            </a:br>
            <a:r>
              <a:rPr lang="en-US" sz="1800" b="1" i="0" dirty="0">
                <a:latin typeface="Fira Sans Condensed SemiBold" panose="020B0603050000020004" pitchFamily="34" charset="0"/>
              </a:rPr>
              <a:t>PASTE THIS TEMPLATE </a:t>
            </a:r>
            <a:br>
              <a:rPr lang="en-US" sz="1800" b="1" i="0" dirty="0">
                <a:latin typeface="Fira Sans Condensed SemiBold" panose="020B0603050000020004" pitchFamily="34" charset="0"/>
              </a:rPr>
            </a:br>
            <a:r>
              <a:rPr lang="en-US" sz="1800" b="1" i="0" dirty="0">
                <a:latin typeface="Fira Sans Condensed SemiBold" panose="020B0603050000020004" pitchFamily="34" charset="0"/>
              </a:rPr>
              <a:t>WHERE YOU WANT &gt; </a:t>
            </a:r>
            <a:br>
              <a:rPr lang="en-US" sz="1800" b="1" i="0" dirty="0">
                <a:latin typeface="Fira Sans Condensed SemiBold" panose="020B0603050000020004" pitchFamily="34" charset="0"/>
              </a:rPr>
            </a:br>
            <a:r>
              <a:rPr lang="en-US" sz="1800" b="1" i="0" dirty="0">
                <a:latin typeface="Fira Sans Condensed SemiBold" panose="020B0603050000020004" pitchFamily="34" charset="0"/>
              </a:rPr>
              <a:t>SHAPE FORMAT &gt; SHAPE FILL &gt;</a:t>
            </a:r>
            <a:br>
              <a:rPr lang="en-US" sz="1800" b="1" i="0" dirty="0">
                <a:latin typeface="Fira Sans Condensed SemiBold" panose="020B0603050000020004" pitchFamily="34" charset="0"/>
              </a:rPr>
            </a:br>
            <a:r>
              <a:rPr lang="en-US" sz="1800" b="1" i="0" dirty="0">
                <a:latin typeface="Fira Sans Condensed SemiBold" panose="020B0603050000020004" pitchFamily="34" charset="0"/>
              </a:rPr>
              <a:t> PICTURE &gt; BROWSE FOR PHOTO &gt;</a:t>
            </a:r>
            <a:br>
              <a:rPr lang="en-US" sz="1800" b="1" i="0" dirty="0">
                <a:latin typeface="Fira Sans Condensed SemiBold" panose="020B0603050000020004" pitchFamily="34" charset="0"/>
              </a:rPr>
            </a:br>
            <a:r>
              <a:rPr lang="en-US" sz="1800" b="1" i="0" dirty="0">
                <a:latin typeface="Fira Sans Condensed SemiBold" panose="020B0603050000020004" pitchFamily="34" charset="0"/>
              </a:rPr>
              <a:t>INSERT &gt; PICTURE FORMAT &gt;</a:t>
            </a:r>
            <a:br>
              <a:rPr lang="en-US" sz="1800" b="1" i="0" dirty="0">
                <a:latin typeface="Fira Sans Condensed SemiBold" panose="020B0603050000020004" pitchFamily="34" charset="0"/>
              </a:rPr>
            </a:br>
            <a:r>
              <a:rPr lang="en-US" sz="1800" b="1" i="0" dirty="0">
                <a:latin typeface="Fira Sans Condensed SemiBold" panose="020B0603050000020004" pitchFamily="34" charset="0"/>
              </a:rPr>
              <a:t>CROP &gt; FILL &gt; ADJUST IMAGE</a:t>
            </a:r>
            <a:br>
              <a:rPr lang="en-US" sz="1800" b="1" i="0" dirty="0">
                <a:latin typeface="Fira Sans Condensed SemiBold" panose="020B0603050000020004" pitchFamily="34" charset="0"/>
              </a:rPr>
            </a:br>
            <a:r>
              <a:rPr lang="en-US" sz="1800" b="1" i="0" dirty="0">
                <a:latin typeface="Fira Sans Condensed SemiBold" panose="020B0603050000020004" pitchFamily="34" charset="0"/>
              </a:rPr>
              <a:t>SIZE AND PLACEMENT &gt; </a:t>
            </a:r>
            <a:br>
              <a:rPr lang="en-US" sz="1800" b="1" i="0" dirty="0">
                <a:latin typeface="Fira Sans Condensed SemiBold" panose="020B0603050000020004" pitchFamily="34" charset="0"/>
              </a:rPr>
            </a:br>
            <a:r>
              <a:rPr lang="en-US" sz="1800" b="1" i="0" dirty="0">
                <a:latin typeface="Fira Sans Condensed SemiBold" panose="020B0603050000020004" pitchFamily="34" charset="0"/>
              </a:rPr>
              <a:t>DELETE THIS TEXT!</a:t>
            </a:r>
            <a:endParaRPr lang="en-US" sz="1800" dirty="0"/>
          </a:p>
        </p:txBody>
      </p:sp>
      <p:sp>
        <p:nvSpPr>
          <p:cNvPr id="7" name="Title 3">
            <a:extLst>
              <a:ext uri="{FF2B5EF4-FFF2-40B4-BE49-F238E27FC236}">
                <a16:creationId xmlns:a16="http://schemas.microsoft.com/office/drawing/2014/main" id="{3A7A506F-82C8-9340-AAC6-CC4E932BFD76}"/>
              </a:ext>
            </a:extLst>
          </p:cNvPr>
          <p:cNvSpPr>
            <a:spLocks noGrp="1"/>
          </p:cNvSpPr>
          <p:nvPr>
            <p:ph type="title" hasCustomPrompt="1"/>
          </p:nvPr>
        </p:nvSpPr>
        <p:spPr>
          <a:xfrm>
            <a:off x="4668807" y="295924"/>
            <a:ext cx="7286479" cy="429768"/>
          </a:xfrm>
        </p:spPr>
        <p:txBody>
          <a:bodyPr/>
          <a:lstStyle/>
          <a:p>
            <a:r>
              <a:rPr lang="en-US" dirty="0"/>
              <a:t>click to edit master title style</a:t>
            </a:r>
          </a:p>
        </p:txBody>
      </p:sp>
    </p:spTree>
    <p:extLst>
      <p:ext uri="{BB962C8B-B14F-4D97-AF65-F5344CB8AC3E}">
        <p14:creationId xmlns:p14="http://schemas.microsoft.com/office/powerpoint/2010/main" val="2054403595"/>
      </p:ext>
    </p:extLst>
  </p:cSld>
  <p:clrMapOvr>
    <a:masterClrMapping/>
  </p:clrMapOvr>
  <mc:AlternateContent xmlns:mc="http://schemas.openxmlformats.org/markup-compatibility/2006" xmlns:p14="http://schemas.microsoft.com/office/powerpoint/2010/main">
    <mc:Choice Requires="p14">
      <p:transition spd="slow" p14:dur="2000" advClick="0" advTm="3000">
        <p:fade/>
      </p:transition>
    </mc:Choice>
    <mc:Fallback xmlns="">
      <p:transition spd="slow" advClick="0" advTm="300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Divider - Photo Righ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02CBC1E-C0CC-8943-98A6-DAD8C174A74C}"/>
              </a:ext>
            </a:extLst>
          </p:cNvPr>
          <p:cNvSpPr/>
          <p:nvPr userDrawn="1"/>
        </p:nvSpPr>
        <p:spPr>
          <a:xfrm>
            <a:off x="4933950" y="0"/>
            <a:ext cx="7258050" cy="6858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i="0" dirty="0">
                <a:latin typeface="Fira Sans Condensed SemiBold" panose="020B0603050000020004" pitchFamily="34" charset="0"/>
              </a:rPr>
              <a:t>PLACE</a:t>
            </a:r>
            <a:br>
              <a:rPr lang="en-US" sz="2400" b="1" i="0" dirty="0">
                <a:latin typeface="Fira Sans Condensed SemiBold" panose="020B0603050000020004" pitchFamily="34" charset="0"/>
              </a:rPr>
            </a:br>
            <a:r>
              <a:rPr lang="en-US" sz="2400" b="1" i="0" dirty="0">
                <a:latin typeface="Fira Sans Condensed SemiBold" panose="020B0603050000020004" pitchFamily="34" charset="0"/>
              </a:rPr>
              <a:t>PHOTO HERE.</a:t>
            </a:r>
            <a:br>
              <a:rPr lang="en-US" sz="1800" b="1" i="0" dirty="0">
                <a:latin typeface="Fira Sans Condensed SemiBold" panose="020B0603050000020004" pitchFamily="34" charset="0"/>
              </a:rPr>
            </a:br>
            <a:br>
              <a:rPr lang="en-US" sz="1800" b="1" i="0" dirty="0">
                <a:latin typeface="Fira Sans Condensed SemiBold" panose="020B0603050000020004" pitchFamily="34" charset="0"/>
              </a:rPr>
            </a:br>
            <a:br>
              <a:rPr lang="en-US" sz="1800" b="1" i="0" dirty="0">
                <a:latin typeface="Fira Sans Condensed SemiBold" panose="020B0603050000020004" pitchFamily="34" charset="0"/>
              </a:rPr>
            </a:br>
            <a:r>
              <a:rPr lang="en-US" sz="1800" b="1" i="0" dirty="0">
                <a:latin typeface="Fira Sans Condensed SemiBold" panose="020B0603050000020004" pitchFamily="34" charset="0"/>
              </a:rPr>
              <a:t>GO TO VIEW &gt; SLIDE MASTER &gt; </a:t>
            </a:r>
            <a:br>
              <a:rPr lang="en-US" sz="1800" b="1" i="0" dirty="0">
                <a:latin typeface="Fira Sans Condensed SemiBold" panose="020B0603050000020004" pitchFamily="34" charset="0"/>
              </a:rPr>
            </a:br>
            <a:r>
              <a:rPr lang="en-US" sz="1800" b="1" i="0" dirty="0">
                <a:latin typeface="Fira Sans Condensed SemiBold" panose="020B0603050000020004" pitchFamily="34" charset="0"/>
              </a:rPr>
              <a:t>SELECT THIS SHAPE AND THE CARE LOGO &gt;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i="0" dirty="0">
                <a:latin typeface="Fira Sans Condensed SemiBold" panose="020B0603050000020004" pitchFamily="34" charset="0"/>
              </a:rPr>
              <a:t>COPY &gt;</a:t>
            </a:r>
            <a:r>
              <a:rPr lang="en-US" sz="1800" b="1" i="0" baseline="0" dirty="0">
                <a:latin typeface="Fira Sans Condensed SemiBold" panose="020B0603050000020004" pitchFamily="34" charset="0"/>
              </a:rPr>
              <a:t> </a:t>
            </a:r>
            <a:r>
              <a:rPr lang="en-US" sz="1800" b="1" i="0" dirty="0">
                <a:latin typeface="Fira Sans Condensed SemiBold" panose="020B0603050000020004" pitchFamily="34" charset="0"/>
              </a:rPr>
              <a:t>GO BACK TO  NORMAL VIEW &gt; </a:t>
            </a:r>
            <a:br>
              <a:rPr lang="en-US" sz="1800" b="1" i="0" dirty="0">
                <a:latin typeface="Fira Sans Condensed SemiBold" panose="020B0603050000020004" pitchFamily="34" charset="0"/>
              </a:rPr>
            </a:br>
            <a:r>
              <a:rPr lang="en-US" sz="1800" b="1" i="0" dirty="0">
                <a:latin typeface="Fira Sans Condensed SemiBold" panose="020B0603050000020004" pitchFamily="34" charset="0"/>
              </a:rPr>
              <a:t>PASTE THIS TEMPLATE WHERE YOU WANT &gt; </a:t>
            </a:r>
            <a:br>
              <a:rPr lang="en-US" sz="1800" b="1" i="0" dirty="0">
                <a:latin typeface="Fira Sans Condensed SemiBold" panose="020B0603050000020004" pitchFamily="34" charset="0"/>
              </a:rPr>
            </a:br>
            <a:r>
              <a:rPr lang="en-US" sz="1800" b="1" i="0" dirty="0">
                <a:latin typeface="Fira Sans Condensed SemiBold" panose="020B0603050000020004" pitchFamily="34" charset="0"/>
              </a:rPr>
              <a:t>SHAPE FORMAT &gt; SHAPE FILL &gt;</a:t>
            </a:r>
            <a:br>
              <a:rPr lang="en-US" sz="1800" b="1" i="0" dirty="0">
                <a:latin typeface="Fira Sans Condensed SemiBold" panose="020B0603050000020004" pitchFamily="34" charset="0"/>
              </a:rPr>
            </a:br>
            <a:r>
              <a:rPr lang="en-US" sz="1800" b="1" i="0" dirty="0">
                <a:latin typeface="Fira Sans Condensed SemiBold" panose="020B0603050000020004" pitchFamily="34" charset="0"/>
              </a:rPr>
              <a:t> PICTURE &gt; BROWSE FOR PHOTO &gt;</a:t>
            </a:r>
            <a:br>
              <a:rPr lang="en-US" sz="1800" b="1" i="0" dirty="0">
                <a:latin typeface="Fira Sans Condensed SemiBold" panose="020B0603050000020004" pitchFamily="34" charset="0"/>
              </a:rPr>
            </a:br>
            <a:r>
              <a:rPr lang="en-US" sz="1800" b="1" i="0" dirty="0">
                <a:latin typeface="Fira Sans Condensed SemiBold" panose="020B0603050000020004" pitchFamily="34" charset="0"/>
              </a:rPr>
              <a:t>INSERT &gt; PICTURE FORMAT &gt;</a:t>
            </a:r>
            <a:br>
              <a:rPr lang="en-US" sz="1800" b="1" i="0" dirty="0">
                <a:latin typeface="Fira Sans Condensed SemiBold" panose="020B0603050000020004" pitchFamily="34" charset="0"/>
              </a:rPr>
            </a:br>
            <a:r>
              <a:rPr lang="en-US" sz="1800" b="1" i="0" dirty="0">
                <a:latin typeface="Fira Sans Condensed SemiBold" panose="020B0603050000020004" pitchFamily="34" charset="0"/>
              </a:rPr>
              <a:t>CROP &gt; FILL &gt; ADJUST IMAGE</a:t>
            </a:r>
            <a:br>
              <a:rPr lang="en-US" sz="1800" b="1" i="0" dirty="0">
                <a:latin typeface="Fira Sans Condensed SemiBold" panose="020B0603050000020004" pitchFamily="34" charset="0"/>
              </a:rPr>
            </a:br>
            <a:r>
              <a:rPr lang="en-US" sz="1800" b="1" i="0" dirty="0">
                <a:latin typeface="Fira Sans Condensed SemiBold" panose="020B0603050000020004" pitchFamily="34" charset="0"/>
              </a:rPr>
              <a:t>SIZE AND PLACEMENT &gt; </a:t>
            </a:r>
            <a:br>
              <a:rPr lang="en-US" sz="1800" b="1" i="0" dirty="0">
                <a:latin typeface="Fira Sans Condensed SemiBold" panose="020B0603050000020004" pitchFamily="34" charset="0"/>
              </a:rPr>
            </a:br>
            <a:r>
              <a:rPr lang="en-US" sz="1800" b="1" i="0" dirty="0">
                <a:latin typeface="Fira Sans Condensed SemiBold" panose="020B0603050000020004" pitchFamily="34" charset="0"/>
              </a:rPr>
              <a:t>DELETE THIS TEXT!</a:t>
            </a:r>
            <a:endParaRPr lang="en-US" sz="1800" dirty="0"/>
          </a:p>
        </p:txBody>
      </p:sp>
      <p:sp>
        <p:nvSpPr>
          <p:cNvPr id="2" name="Title 1">
            <a:extLst>
              <a:ext uri="{FF2B5EF4-FFF2-40B4-BE49-F238E27FC236}">
                <a16:creationId xmlns:a16="http://schemas.microsoft.com/office/drawing/2014/main" id="{9A156E9C-DE80-E049-908F-C2912635887D}"/>
              </a:ext>
            </a:extLst>
          </p:cNvPr>
          <p:cNvSpPr>
            <a:spLocks noGrp="1"/>
          </p:cNvSpPr>
          <p:nvPr>
            <p:ph type="title" hasCustomPrompt="1"/>
          </p:nvPr>
        </p:nvSpPr>
        <p:spPr>
          <a:xfrm>
            <a:off x="514496" y="295923"/>
            <a:ext cx="4200378" cy="1101865"/>
          </a:xfrm>
        </p:spPr>
        <p:txBody>
          <a:bodyPr/>
          <a:lstStyle>
            <a:lvl1pPr>
              <a:defRPr>
                <a:solidFill>
                  <a:srgbClr val="000000"/>
                </a:solidFill>
              </a:defRPr>
            </a:lvl1pPr>
          </a:lstStyle>
          <a:p>
            <a:r>
              <a:rPr lang="en-US" dirty="0"/>
              <a:t>click to edit master title style</a:t>
            </a:r>
          </a:p>
        </p:txBody>
      </p:sp>
      <p:sp>
        <p:nvSpPr>
          <p:cNvPr id="3" name="Slide Number Placeholder 2">
            <a:extLst>
              <a:ext uri="{FF2B5EF4-FFF2-40B4-BE49-F238E27FC236}">
                <a16:creationId xmlns:a16="http://schemas.microsoft.com/office/drawing/2014/main" id="{C002057D-8784-1949-A43E-6B56579FEA5B}"/>
              </a:ext>
            </a:extLst>
          </p:cNvPr>
          <p:cNvSpPr>
            <a:spLocks noGrp="1"/>
          </p:cNvSpPr>
          <p:nvPr>
            <p:ph type="sldNum" sz="quarter" idx="10"/>
          </p:nvPr>
        </p:nvSpPr>
        <p:spPr/>
        <p:txBody>
          <a:bodyPr/>
          <a:lstStyle/>
          <a:p>
            <a:fld id="{C29098D9-6B28-8C47-9D8C-522BFF1DF707}" type="slidenum">
              <a:rPr lang="en-US" smtClean="0"/>
              <a:pPr/>
              <a:t>‹#›</a:t>
            </a:fld>
            <a:endParaRPr lang="en-US" dirty="0"/>
          </a:p>
        </p:txBody>
      </p:sp>
      <p:sp>
        <p:nvSpPr>
          <p:cNvPr id="14" name="Content Placeholder 2">
            <a:extLst>
              <a:ext uri="{FF2B5EF4-FFF2-40B4-BE49-F238E27FC236}">
                <a16:creationId xmlns:a16="http://schemas.microsoft.com/office/drawing/2014/main" id="{C1E613E1-792F-924B-9072-4AD1042B359B}"/>
              </a:ext>
            </a:extLst>
          </p:cNvPr>
          <p:cNvSpPr>
            <a:spLocks noGrp="1"/>
          </p:cNvSpPr>
          <p:nvPr>
            <p:ph sz="half" idx="1"/>
          </p:nvPr>
        </p:nvSpPr>
        <p:spPr>
          <a:xfrm>
            <a:off x="521323" y="1341438"/>
            <a:ext cx="4193551" cy="4175123"/>
          </a:xfrm>
        </p:spPr>
        <p:txBody>
          <a:bodyPr>
            <a:normAutofit/>
          </a:bodyPr>
          <a:lstStyle>
            <a:lvl1pPr>
              <a:defRPr sz="2400"/>
            </a:lvl1pPr>
            <a:lvl2pPr>
              <a:defRPr sz="1800"/>
            </a:lvl2pPr>
            <a:lvl3pPr>
              <a:defRPr sz="1800"/>
            </a:lvl3pPr>
            <a:lvl4pPr>
              <a:defRPr sz="2400"/>
            </a:lvl4pPr>
            <a:lvl5pPr>
              <a:defRPr sz="2400"/>
            </a:lvl5pPr>
          </a:lstStyle>
          <a:p>
            <a:pPr lvl="0"/>
            <a:r>
              <a:rPr lang="en-US"/>
              <a:t>Click to edit Master text styles</a:t>
            </a:r>
          </a:p>
          <a:p>
            <a:pPr lvl="1"/>
            <a:r>
              <a:rPr lang="en-US"/>
              <a:t>Second level</a:t>
            </a:r>
          </a:p>
          <a:p>
            <a:pPr lvl="2"/>
            <a:r>
              <a:rPr lang="en-US"/>
              <a:t>Third level</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03531" y="6255031"/>
            <a:ext cx="1166361" cy="376101"/>
          </a:xfrm>
          <a:prstGeom prst="rect">
            <a:avLst/>
          </a:prstGeom>
          <a:effectLst>
            <a:outerShdw blurRad="139700" sx="102000" sy="102000" algn="ctr" rotWithShape="0">
              <a:srgbClr val="000000">
                <a:alpha val="60000"/>
              </a:srgbClr>
            </a:outerShdw>
          </a:effectLst>
        </p:spPr>
      </p:pic>
    </p:spTree>
    <p:extLst>
      <p:ext uri="{BB962C8B-B14F-4D97-AF65-F5344CB8AC3E}">
        <p14:creationId xmlns:p14="http://schemas.microsoft.com/office/powerpoint/2010/main" val="650440922"/>
      </p:ext>
    </p:extLst>
  </p:cSld>
  <p:clrMapOvr>
    <a:masterClrMapping/>
  </p:clrMapOvr>
  <mc:AlternateContent xmlns:mc="http://schemas.openxmlformats.org/markup-compatibility/2006" xmlns:p14="http://schemas.microsoft.com/office/powerpoint/2010/main">
    <mc:Choice Requires="p14">
      <p:transition spd="slow" p14:dur="2000" advClick="0" advTm="3000">
        <p:fade/>
      </p:transition>
    </mc:Choice>
    <mc:Fallback xmlns="">
      <p:transition spd="slow" advClick="0" advTm="3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Divider - Photo Lef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02CBC1E-C0CC-8943-98A6-DAD8C174A74C}"/>
              </a:ext>
            </a:extLst>
          </p:cNvPr>
          <p:cNvSpPr/>
          <p:nvPr userDrawn="1"/>
        </p:nvSpPr>
        <p:spPr>
          <a:xfrm>
            <a:off x="316795" y="0"/>
            <a:ext cx="7258050" cy="6858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i="0" dirty="0">
                <a:latin typeface="Fira Sans Condensed SemiBold" panose="020B0603050000020004" pitchFamily="34" charset="0"/>
              </a:rPr>
              <a:t>PLACE</a:t>
            </a:r>
            <a:br>
              <a:rPr lang="en-US" sz="2400" b="1" i="0" dirty="0">
                <a:latin typeface="Fira Sans Condensed SemiBold" panose="020B0603050000020004" pitchFamily="34" charset="0"/>
              </a:rPr>
            </a:br>
            <a:r>
              <a:rPr lang="en-US" sz="2400" b="1" i="0" dirty="0">
                <a:latin typeface="Fira Sans Condensed SemiBold" panose="020B0603050000020004" pitchFamily="34" charset="0"/>
              </a:rPr>
              <a:t>PHOTO HERE.</a:t>
            </a:r>
            <a:br>
              <a:rPr lang="en-US" sz="1800" b="1" i="0" dirty="0">
                <a:latin typeface="Fira Sans Condensed SemiBold" panose="020B0603050000020004" pitchFamily="34" charset="0"/>
              </a:rPr>
            </a:br>
            <a:br>
              <a:rPr lang="en-US" sz="1800" b="1" i="0" dirty="0">
                <a:latin typeface="Fira Sans Condensed SemiBold" panose="020B0603050000020004" pitchFamily="34" charset="0"/>
              </a:rPr>
            </a:br>
            <a:br>
              <a:rPr lang="en-US" sz="1800" b="1" i="0" dirty="0">
                <a:latin typeface="Fira Sans Condensed SemiBold" panose="020B0603050000020004" pitchFamily="34" charset="0"/>
              </a:rPr>
            </a:br>
            <a:r>
              <a:rPr lang="en-US" sz="1800" b="1" i="0" dirty="0">
                <a:latin typeface="Fira Sans Condensed SemiBold" panose="020B0603050000020004" pitchFamily="34" charset="0"/>
              </a:rPr>
              <a:t>GO TO VIEW &gt; SLIDE MASTER &gt; </a:t>
            </a:r>
            <a:br>
              <a:rPr lang="en-US" sz="1800" b="1" i="0" dirty="0">
                <a:latin typeface="Fira Sans Condensed SemiBold" panose="020B0603050000020004" pitchFamily="34" charset="0"/>
              </a:rPr>
            </a:br>
            <a:r>
              <a:rPr lang="en-US" sz="1800" b="1" i="0" dirty="0">
                <a:latin typeface="Fira Sans Condensed SemiBold" panose="020B0603050000020004" pitchFamily="34" charset="0"/>
              </a:rPr>
              <a:t>SELECT THIS SHAPE AND THE CARE LOGO &gt;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i="0" dirty="0">
                <a:latin typeface="Fira Sans Condensed SemiBold" panose="020B0603050000020004" pitchFamily="34" charset="0"/>
              </a:rPr>
              <a:t>COPY &gt;</a:t>
            </a:r>
            <a:r>
              <a:rPr lang="en-US" sz="1800" b="1" i="0" baseline="0" dirty="0">
                <a:latin typeface="Fira Sans Condensed SemiBold" panose="020B0603050000020004" pitchFamily="34" charset="0"/>
              </a:rPr>
              <a:t> </a:t>
            </a:r>
            <a:r>
              <a:rPr lang="en-US" sz="1800" b="1" i="0" dirty="0">
                <a:latin typeface="Fira Sans Condensed SemiBold" panose="020B0603050000020004" pitchFamily="34" charset="0"/>
              </a:rPr>
              <a:t>GO BACK TO  NORMAL VIEW &gt; </a:t>
            </a:r>
            <a:br>
              <a:rPr lang="en-US" sz="1800" b="1" i="0" dirty="0">
                <a:latin typeface="Fira Sans Condensed SemiBold" panose="020B0603050000020004" pitchFamily="34" charset="0"/>
              </a:rPr>
            </a:br>
            <a:r>
              <a:rPr lang="en-US" sz="1800" b="1" i="0" dirty="0">
                <a:latin typeface="Fira Sans Condensed SemiBold" panose="020B0603050000020004" pitchFamily="34" charset="0"/>
              </a:rPr>
              <a:t>PASTE THIS TEMPLATE WHERE YOU WANT &gt; </a:t>
            </a:r>
            <a:br>
              <a:rPr lang="en-US" sz="1800" b="1" i="0" dirty="0">
                <a:latin typeface="Fira Sans Condensed SemiBold" panose="020B0603050000020004" pitchFamily="34" charset="0"/>
              </a:rPr>
            </a:br>
            <a:r>
              <a:rPr lang="en-US" sz="1800" b="1" i="0" dirty="0">
                <a:latin typeface="Fira Sans Condensed SemiBold" panose="020B0603050000020004" pitchFamily="34" charset="0"/>
              </a:rPr>
              <a:t>SHAPE FORMAT &gt; SHAPE FILL &gt;</a:t>
            </a:r>
            <a:br>
              <a:rPr lang="en-US" sz="1800" b="1" i="0" dirty="0">
                <a:latin typeface="Fira Sans Condensed SemiBold" panose="020B0603050000020004" pitchFamily="34" charset="0"/>
              </a:rPr>
            </a:br>
            <a:r>
              <a:rPr lang="en-US" sz="1800" b="1" i="0" dirty="0">
                <a:latin typeface="Fira Sans Condensed SemiBold" panose="020B0603050000020004" pitchFamily="34" charset="0"/>
              </a:rPr>
              <a:t> PICTURE &gt; BROWSE FOR PHOTO &gt;</a:t>
            </a:r>
            <a:br>
              <a:rPr lang="en-US" sz="1800" b="1" i="0" dirty="0">
                <a:latin typeface="Fira Sans Condensed SemiBold" panose="020B0603050000020004" pitchFamily="34" charset="0"/>
              </a:rPr>
            </a:br>
            <a:r>
              <a:rPr lang="en-US" sz="1800" b="1" i="0" dirty="0">
                <a:latin typeface="Fira Sans Condensed SemiBold" panose="020B0603050000020004" pitchFamily="34" charset="0"/>
              </a:rPr>
              <a:t>INSERT &gt; PICTURE FORMAT &gt;</a:t>
            </a:r>
            <a:br>
              <a:rPr lang="en-US" sz="1800" b="1" i="0" dirty="0">
                <a:latin typeface="Fira Sans Condensed SemiBold" panose="020B0603050000020004" pitchFamily="34" charset="0"/>
              </a:rPr>
            </a:br>
            <a:r>
              <a:rPr lang="en-US" sz="1800" b="1" i="0" dirty="0">
                <a:latin typeface="Fira Sans Condensed SemiBold" panose="020B0603050000020004" pitchFamily="34" charset="0"/>
              </a:rPr>
              <a:t>CROP &gt; FILL &gt; ADJUST IMAGE</a:t>
            </a:r>
            <a:br>
              <a:rPr lang="en-US" sz="1800" b="1" i="0" dirty="0">
                <a:latin typeface="Fira Sans Condensed SemiBold" panose="020B0603050000020004" pitchFamily="34" charset="0"/>
              </a:rPr>
            </a:br>
            <a:r>
              <a:rPr lang="en-US" sz="1800" b="1" i="0" dirty="0">
                <a:latin typeface="Fira Sans Condensed SemiBold" panose="020B0603050000020004" pitchFamily="34" charset="0"/>
              </a:rPr>
              <a:t>SIZE AND PLACEMENT &gt; </a:t>
            </a:r>
            <a:br>
              <a:rPr lang="en-US" sz="1800" b="1" i="0" dirty="0">
                <a:latin typeface="Fira Sans Condensed SemiBold" panose="020B0603050000020004" pitchFamily="34" charset="0"/>
              </a:rPr>
            </a:br>
            <a:r>
              <a:rPr lang="en-US" sz="1800" b="1" i="0" dirty="0">
                <a:latin typeface="Fira Sans Condensed SemiBold" panose="020B0603050000020004" pitchFamily="34" charset="0"/>
              </a:rPr>
              <a:t>DELETE THIS TEXT!</a:t>
            </a:r>
            <a:endParaRPr lang="en-US" sz="1800" dirty="0"/>
          </a:p>
        </p:txBody>
      </p:sp>
      <p:sp>
        <p:nvSpPr>
          <p:cNvPr id="5" name="Title 1">
            <a:extLst>
              <a:ext uri="{FF2B5EF4-FFF2-40B4-BE49-F238E27FC236}">
                <a16:creationId xmlns:a16="http://schemas.microsoft.com/office/drawing/2014/main" id="{9A156E9C-DE80-E049-908F-C2912635887D}"/>
              </a:ext>
            </a:extLst>
          </p:cNvPr>
          <p:cNvSpPr>
            <a:spLocks noGrp="1"/>
          </p:cNvSpPr>
          <p:nvPr>
            <p:ph type="title" hasCustomPrompt="1"/>
          </p:nvPr>
        </p:nvSpPr>
        <p:spPr>
          <a:xfrm>
            <a:off x="7784541" y="295923"/>
            <a:ext cx="4200378" cy="1101865"/>
          </a:xfrm>
        </p:spPr>
        <p:txBody>
          <a:bodyPr/>
          <a:lstStyle>
            <a:lvl1pPr>
              <a:defRPr>
                <a:solidFill>
                  <a:srgbClr val="000000"/>
                </a:solidFill>
              </a:defRPr>
            </a:lvl1pPr>
          </a:lstStyle>
          <a:p>
            <a:r>
              <a:rPr lang="en-US" dirty="0"/>
              <a:t>click to edit master title style</a:t>
            </a:r>
          </a:p>
        </p:txBody>
      </p:sp>
      <p:sp>
        <p:nvSpPr>
          <p:cNvPr id="6" name="Content Placeholder 2">
            <a:extLst>
              <a:ext uri="{FF2B5EF4-FFF2-40B4-BE49-F238E27FC236}">
                <a16:creationId xmlns:a16="http://schemas.microsoft.com/office/drawing/2014/main" id="{C1E613E1-792F-924B-9072-4AD1042B359B}"/>
              </a:ext>
            </a:extLst>
          </p:cNvPr>
          <p:cNvSpPr>
            <a:spLocks noGrp="1"/>
          </p:cNvSpPr>
          <p:nvPr>
            <p:ph sz="half" idx="1"/>
          </p:nvPr>
        </p:nvSpPr>
        <p:spPr>
          <a:xfrm>
            <a:off x="7791368" y="1341438"/>
            <a:ext cx="4193551" cy="4175123"/>
          </a:xfrm>
        </p:spPr>
        <p:txBody>
          <a:bodyPr>
            <a:normAutofit/>
          </a:bodyPr>
          <a:lstStyle>
            <a:lvl1pPr>
              <a:defRPr sz="2400"/>
            </a:lvl1pPr>
            <a:lvl2pPr>
              <a:defRPr sz="1800"/>
            </a:lvl2pPr>
            <a:lvl3pPr>
              <a:defRPr sz="1800"/>
            </a:lvl3pPr>
            <a:lvl4pPr>
              <a:defRPr sz="2400"/>
            </a:lvl4pPr>
            <a:lvl5pPr>
              <a:defRPr sz="2400"/>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119144699"/>
      </p:ext>
    </p:extLst>
  </p:cSld>
  <p:clrMapOvr>
    <a:masterClrMapping/>
  </p:clrMapOvr>
  <mc:AlternateContent xmlns:mc="http://schemas.openxmlformats.org/markup-compatibility/2006" xmlns:p14="http://schemas.microsoft.com/office/powerpoint/2010/main">
    <mc:Choice Requires="p14">
      <p:transition spd="slow" p14:dur="2000" advClick="0" advTm="3000">
        <p:fade/>
      </p:transition>
    </mc:Choice>
    <mc:Fallback xmlns="">
      <p:transition spd="slow" advClick="0" advTm="300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Blank - Orang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7487840-C2E3-5C48-9593-A51C9A4212A7}"/>
              </a:ext>
            </a:extLst>
          </p:cNvPr>
          <p:cNvSpPr txBox="1"/>
          <p:nvPr userDrawn="1"/>
        </p:nvSpPr>
        <p:spPr>
          <a:xfrm>
            <a:off x="312182" y="0"/>
            <a:ext cx="11879818" cy="6858000"/>
          </a:xfrm>
          <a:prstGeom prst="rect">
            <a:avLst/>
          </a:prstGeom>
          <a:solidFill>
            <a:srgbClr val="E36F1E"/>
          </a:solidFill>
        </p:spPr>
        <p:txBody>
          <a:bodyPr wrap="square" rtlCol="0">
            <a:spAutoFit/>
          </a:bodyPr>
          <a:lstStyle/>
          <a:p>
            <a:endParaRPr lang="en-US" dirty="0"/>
          </a:p>
        </p:txBody>
      </p:sp>
      <p:sp>
        <p:nvSpPr>
          <p:cNvPr id="5" name="Slide Number Placeholder 3">
            <a:extLst>
              <a:ext uri="{FF2B5EF4-FFF2-40B4-BE49-F238E27FC236}">
                <a16:creationId xmlns:a16="http://schemas.microsoft.com/office/drawing/2014/main" id="{89BCB2E2-8303-1A45-AD34-64871F1C33F9}"/>
              </a:ext>
            </a:extLst>
          </p:cNvPr>
          <p:cNvSpPr>
            <a:spLocks noGrp="1"/>
          </p:cNvSpPr>
          <p:nvPr>
            <p:ph type="sldNum" sz="quarter" idx="10"/>
          </p:nvPr>
        </p:nvSpPr>
        <p:spPr>
          <a:xfrm>
            <a:off x="315948" y="6245397"/>
            <a:ext cx="432416" cy="346075"/>
          </a:xfrm>
        </p:spPr>
        <p:txBody>
          <a:bodyPr/>
          <a:lstStyle>
            <a:lvl1pPr>
              <a:defRPr>
                <a:solidFill>
                  <a:schemeClr val="bg1"/>
                </a:solidFill>
              </a:defRPr>
            </a:lvl1pPr>
          </a:lstStyle>
          <a:p>
            <a:fld id="{C29098D9-6B28-8C47-9D8C-522BFF1DF707}"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03531" y="6255031"/>
            <a:ext cx="1166361" cy="376101"/>
          </a:xfrm>
          <a:prstGeom prst="rect">
            <a:avLst/>
          </a:prstGeom>
        </p:spPr>
      </p:pic>
      <p:sp>
        <p:nvSpPr>
          <p:cNvPr id="3" name="Title 2"/>
          <p:cNvSpPr>
            <a:spLocks noGrp="1"/>
          </p:cNvSpPr>
          <p:nvPr>
            <p:ph type="title" hasCustomPrompt="1"/>
          </p:nvPr>
        </p:nvSpPr>
        <p:spPr/>
        <p:txBody>
          <a:bodyPr/>
          <a:lstStyle>
            <a:lvl1pPr>
              <a:defRPr>
                <a:solidFill>
                  <a:schemeClr val="bg1"/>
                </a:solidFill>
              </a:defRPr>
            </a:lvl1pPr>
          </a:lstStyle>
          <a:p>
            <a:r>
              <a:rPr lang="en-US" dirty="0"/>
              <a:t>click to edit master title style</a:t>
            </a:r>
          </a:p>
        </p:txBody>
      </p:sp>
      <p:sp>
        <p:nvSpPr>
          <p:cNvPr id="6" name="Rectangle 5">
            <a:extLst>
              <a:ext uri="{FF2B5EF4-FFF2-40B4-BE49-F238E27FC236}">
                <a16:creationId xmlns:a16="http://schemas.microsoft.com/office/drawing/2014/main" id="{969B8BE5-CC2F-AF4B-8D43-AB9C787F4FBB}"/>
              </a:ext>
            </a:extLst>
          </p:cNvPr>
          <p:cNvSpPr/>
          <p:nvPr userDrawn="1"/>
        </p:nvSpPr>
        <p:spPr>
          <a:xfrm rot="5400000">
            <a:off x="-3270995" y="3271059"/>
            <a:ext cx="6857935" cy="315947"/>
          </a:xfrm>
          <a:prstGeom prst="rect">
            <a:avLst/>
          </a:prstGeom>
          <a:solidFill>
            <a:srgbClr val="F4B2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85708704"/>
      </p:ext>
    </p:extLst>
  </p:cSld>
  <p:clrMapOvr>
    <a:masterClrMapping/>
  </p:clrMapOvr>
  <mc:AlternateContent xmlns:mc="http://schemas.openxmlformats.org/markup-compatibility/2006" xmlns:p14="http://schemas.microsoft.com/office/powerpoint/2010/main">
    <mc:Choice Requires="p14">
      <p:transition spd="slow" p14:dur="2000" advClick="0" advTm="3000">
        <p:fade/>
      </p:transition>
    </mc:Choice>
    <mc:Fallback xmlns="">
      <p:transition spd="slow" advClick="0" advTm="300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Full Photo">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FCBE904-E421-9840-B16D-E2E25EDAE628}"/>
              </a:ext>
            </a:extLst>
          </p:cNvPr>
          <p:cNvSpPr/>
          <p:nvPr userDrawn="1"/>
        </p:nvSpPr>
        <p:spPr>
          <a:xfrm>
            <a:off x="312182" y="0"/>
            <a:ext cx="11879818" cy="6858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i="0" dirty="0">
                <a:latin typeface="Fira Sans Condensed SemiBold" panose="020B0603050000020004" pitchFamily="34" charset="0"/>
              </a:rPr>
              <a:t>PLACE</a:t>
            </a:r>
            <a:br>
              <a:rPr lang="en-US" sz="2400" b="1" i="0" dirty="0">
                <a:latin typeface="Fira Sans Condensed SemiBold" panose="020B0603050000020004" pitchFamily="34" charset="0"/>
              </a:rPr>
            </a:br>
            <a:r>
              <a:rPr lang="en-US" sz="2400" b="1" i="0" dirty="0">
                <a:latin typeface="Fira Sans Condensed SemiBold" panose="020B0603050000020004" pitchFamily="34" charset="0"/>
              </a:rPr>
              <a:t>PHOTO HERE.</a:t>
            </a:r>
            <a:br>
              <a:rPr lang="en-US" sz="2400" b="1" i="0" dirty="0">
                <a:latin typeface="Fira Sans Condensed SemiBold" panose="020B0603050000020004" pitchFamily="34" charset="0"/>
              </a:rPr>
            </a:br>
            <a:br>
              <a:rPr lang="en-US" sz="2400" b="1" i="0" dirty="0">
                <a:latin typeface="Fira Sans Condensed SemiBold" panose="020B0603050000020004" pitchFamily="34" charset="0"/>
              </a:rPr>
            </a:br>
            <a:br>
              <a:rPr lang="en-US" sz="2400" b="1" i="0" dirty="0">
                <a:latin typeface="Fira Sans Condensed SemiBold" panose="020B0603050000020004" pitchFamily="34" charset="0"/>
              </a:rPr>
            </a:br>
            <a:r>
              <a:rPr lang="en-US" sz="2400" b="1" i="0" dirty="0">
                <a:latin typeface="Fira Sans Condensed SemiBold" panose="020B0603050000020004" pitchFamily="34" charset="0"/>
              </a:rPr>
              <a:t>GO TO VIEW &gt; SLIDE MASTER &gt; SELECT THIS SHAPE AND THE CARE LOGO &gt;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i="0" dirty="0">
                <a:latin typeface="Fira Sans Condensed SemiBold" panose="020B0603050000020004" pitchFamily="34" charset="0"/>
              </a:rPr>
              <a:t>COPY &gt;</a:t>
            </a:r>
            <a:r>
              <a:rPr lang="en-US" sz="2400" b="1" i="0" baseline="0" dirty="0">
                <a:latin typeface="Fira Sans Condensed SemiBold" panose="020B0603050000020004" pitchFamily="34" charset="0"/>
              </a:rPr>
              <a:t> </a:t>
            </a:r>
            <a:r>
              <a:rPr lang="en-US" sz="2400" b="1" i="0" dirty="0">
                <a:latin typeface="Fira Sans Condensed SemiBold" panose="020B0603050000020004" pitchFamily="34" charset="0"/>
              </a:rPr>
              <a:t>GO BACK TO  NORMAL VIEW &gt; </a:t>
            </a:r>
            <a:br>
              <a:rPr lang="en-US" sz="2400" b="1" i="0" dirty="0">
                <a:latin typeface="Fira Sans Condensed SemiBold" panose="020B0603050000020004" pitchFamily="34" charset="0"/>
              </a:rPr>
            </a:br>
            <a:r>
              <a:rPr lang="en-US" sz="2400" b="1" i="0" dirty="0">
                <a:latin typeface="Fira Sans Condensed SemiBold" panose="020B0603050000020004" pitchFamily="34" charset="0"/>
              </a:rPr>
              <a:t>PASTE THIS TEMPLATE WHERE YOU WANT &gt;</a:t>
            </a:r>
            <a:br>
              <a:rPr lang="en-US" sz="2400" b="1" i="0" dirty="0">
                <a:latin typeface="Fira Sans Condensed SemiBold" panose="020B0603050000020004" pitchFamily="34" charset="0"/>
              </a:rPr>
            </a:br>
            <a:r>
              <a:rPr lang="en-US" sz="2400" b="1" i="0" dirty="0">
                <a:latin typeface="Fira Sans Condensed SemiBold" panose="020B0603050000020004" pitchFamily="34" charset="0"/>
              </a:rPr>
              <a:t>SHAPE FORMAT &gt; SHAPE FILL &gt;</a:t>
            </a:r>
            <a:br>
              <a:rPr lang="en-US" sz="2400" b="1" i="0" dirty="0">
                <a:latin typeface="Fira Sans Condensed SemiBold" panose="020B0603050000020004" pitchFamily="34" charset="0"/>
              </a:rPr>
            </a:br>
            <a:r>
              <a:rPr lang="en-US" sz="2400" b="1" i="0" dirty="0">
                <a:latin typeface="Fira Sans Condensed SemiBold" panose="020B0603050000020004" pitchFamily="34" charset="0"/>
              </a:rPr>
              <a:t> PICTURE &gt; BROWSE FOR PHOTO &gt;</a:t>
            </a:r>
            <a:br>
              <a:rPr lang="en-US" sz="2400" b="1" i="0" dirty="0">
                <a:latin typeface="Fira Sans Condensed SemiBold" panose="020B0603050000020004" pitchFamily="34" charset="0"/>
              </a:rPr>
            </a:br>
            <a:r>
              <a:rPr lang="en-US" sz="2400" b="1" i="0" dirty="0">
                <a:latin typeface="Fira Sans Condensed SemiBold" panose="020B0603050000020004" pitchFamily="34" charset="0"/>
              </a:rPr>
              <a:t>INSERT &gt; PICTURE FORMAT &gt;</a:t>
            </a:r>
            <a:br>
              <a:rPr lang="en-US" sz="2400" b="1" i="0" dirty="0">
                <a:latin typeface="Fira Sans Condensed SemiBold" panose="020B0603050000020004" pitchFamily="34" charset="0"/>
              </a:rPr>
            </a:br>
            <a:r>
              <a:rPr lang="en-US" sz="2400" b="1" i="0" dirty="0">
                <a:latin typeface="Fira Sans Condensed SemiBold" panose="020B0603050000020004" pitchFamily="34" charset="0"/>
              </a:rPr>
              <a:t>CROP &gt; FILL &gt; ADJUST IMAGE</a:t>
            </a:r>
            <a:br>
              <a:rPr lang="en-US" sz="2400" b="1" i="0" dirty="0">
                <a:latin typeface="Fira Sans Condensed SemiBold" panose="020B0603050000020004" pitchFamily="34" charset="0"/>
              </a:rPr>
            </a:br>
            <a:r>
              <a:rPr lang="en-US" sz="2400" b="1" i="0" dirty="0">
                <a:latin typeface="Fira Sans Condensed SemiBold" panose="020B0603050000020004" pitchFamily="34" charset="0"/>
              </a:rPr>
              <a:t>SIZE AND PLACEMENT &gt; </a:t>
            </a:r>
            <a:br>
              <a:rPr lang="en-US" sz="2400" b="1" i="0" dirty="0">
                <a:latin typeface="Fira Sans Condensed SemiBold" panose="020B0603050000020004" pitchFamily="34" charset="0"/>
              </a:rPr>
            </a:br>
            <a:r>
              <a:rPr lang="en-US" sz="2400" b="1" i="0" dirty="0">
                <a:latin typeface="Fira Sans Condensed SemiBold" panose="020B0603050000020004" pitchFamily="34" charset="0"/>
              </a:rPr>
              <a:t>DELETE THIS TEXT!</a:t>
            </a:r>
            <a:endParaRPr lang="en-US" sz="2400" dirty="0"/>
          </a:p>
          <a:p>
            <a:pPr algn="ctr"/>
            <a:endParaRPr lang="en-US" sz="2400" b="1" i="0" dirty="0">
              <a:latin typeface="Fira Sans Condensed SemiBold" panose="020B0603050000020004" pitchFamily="34" charset="0"/>
            </a:endParaRP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03531" y="6255031"/>
            <a:ext cx="1166361" cy="376101"/>
          </a:xfrm>
          <a:prstGeom prst="rect">
            <a:avLst/>
          </a:prstGeom>
          <a:effectLst>
            <a:outerShdw blurRad="139700" sx="102000" sy="102000" algn="ctr" rotWithShape="0">
              <a:srgbClr val="000000">
                <a:alpha val="60000"/>
              </a:srgbClr>
            </a:outerShdw>
          </a:effectLst>
        </p:spPr>
      </p:pic>
    </p:spTree>
    <p:extLst>
      <p:ext uri="{BB962C8B-B14F-4D97-AF65-F5344CB8AC3E}">
        <p14:creationId xmlns:p14="http://schemas.microsoft.com/office/powerpoint/2010/main" val="2719882896"/>
      </p:ext>
    </p:extLst>
  </p:cSld>
  <p:clrMapOvr>
    <a:masterClrMapping/>
  </p:clrMapOvr>
  <mc:AlternateContent xmlns:mc="http://schemas.openxmlformats.org/markup-compatibility/2006" xmlns:p14="http://schemas.microsoft.com/office/powerpoint/2010/main">
    <mc:Choice Requires="p14">
      <p:transition spd="slow" p14:dur="2000" advClick="0" advTm="3000">
        <p:fade/>
      </p:transition>
    </mc:Choice>
    <mc:Fallback xmlns="">
      <p:transition spd="slow" advClick="0" advTm="300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 Whit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7487840-C2E3-5C48-9593-A51C9A4212A7}"/>
              </a:ext>
            </a:extLst>
          </p:cNvPr>
          <p:cNvSpPr txBox="1"/>
          <p:nvPr userDrawn="1"/>
        </p:nvSpPr>
        <p:spPr>
          <a:xfrm>
            <a:off x="0" y="0"/>
            <a:ext cx="12192000" cy="6858000"/>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3095481896"/>
      </p:ext>
    </p:extLst>
  </p:cSld>
  <p:clrMapOvr>
    <a:masterClrMapping/>
  </p:clrMapOvr>
  <mc:AlternateContent xmlns:mc="http://schemas.openxmlformats.org/markup-compatibility/2006" xmlns:p14="http://schemas.microsoft.com/office/powerpoint/2010/main">
    <mc:Choice Requires="p14">
      <p:transition spd="slow" p14:dur="2000" advClick="0" advTm="3000">
        <p:fade/>
      </p:transition>
    </mc:Choice>
    <mc:Fallback xmlns="">
      <p:transition spd="slow" advClick="0" advTm="300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no Divider/End Slide/Appendix">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031DC10-DB62-5340-A520-9BDB2C66DDA1}"/>
              </a:ext>
            </a:extLst>
          </p:cNvPr>
          <p:cNvSpPr txBox="1"/>
          <p:nvPr userDrawn="1"/>
        </p:nvSpPr>
        <p:spPr>
          <a:xfrm>
            <a:off x="312182" y="0"/>
            <a:ext cx="11879818" cy="6858000"/>
          </a:xfrm>
          <a:prstGeom prst="rect">
            <a:avLst/>
          </a:prstGeom>
          <a:solidFill>
            <a:srgbClr val="E36F1E"/>
          </a:solidFill>
        </p:spPr>
        <p:txBody>
          <a:bodyPr wrap="square" rtlCol="0">
            <a:spAutoFit/>
          </a:bodyPr>
          <a:lstStyle/>
          <a:p>
            <a:endParaRPr lang="en-US" dirty="0"/>
          </a:p>
        </p:txBody>
      </p:sp>
      <p:sp>
        <p:nvSpPr>
          <p:cNvPr id="7" name="Title 6"/>
          <p:cNvSpPr>
            <a:spLocks noGrp="1"/>
          </p:cNvSpPr>
          <p:nvPr>
            <p:ph type="title" hasCustomPrompt="1"/>
          </p:nvPr>
        </p:nvSpPr>
        <p:spPr>
          <a:xfrm>
            <a:off x="312182" y="2999232"/>
            <a:ext cx="11879818" cy="429768"/>
          </a:xfrm>
        </p:spPr>
        <p:txBody>
          <a:bodyPr/>
          <a:lstStyle>
            <a:lvl1pPr algn="ctr">
              <a:defRPr sz="6000">
                <a:solidFill>
                  <a:schemeClr val="bg1"/>
                </a:solidFill>
              </a:defRPr>
            </a:lvl1pPr>
          </a:lstStyle>
          <a:p>
            <a:r>
              <a:rPr lang="en-US" dirty="0"/>
              <a:t>click to edit master title style</a:t>
            </a: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03531" y="6255031"/>
            <a:ext cx="1166361" cy="376101"/>
          </a:xfrm>
          <a:prstGeom prst="rect">
            <a:avLst/>
          </a:prstGeom>
        </p:spPr>
      </p:pic>
      <p:sp>
        <p:nvSpPr>
          <p:cNvPr id="8" name="Rectangle 7">
            <a:extLst>
              <a:ext uri="{FF2B5EF4-FFF2-40B4-BE49-F238E27FC236}">
                <a16:creationId xmlns:a16="http://schemas.microsoft.com/office/drawing/2014/main" id="{969B8BE5-CC2F-AF4B-8D43-AB9C787F4FBB}"/>
              </a:ext>
            </a:extLst>
          </p:cNvPr>
          <p:cNvSpPr/>
          <p:nvPr userDrawn="1"/>
        </p:nvSpPr>
        <p:spPr>
          <a:xfrm rot="5400000">
            <a:off x="-3270995" y="3271059"/>
            <a:ext cx="6857935" cy="315947"/>
          </a:xfrm>
          <a:prstGeom prst="rect">
            <a:avLst/>
          </a:prstGeom>
          <a:solidFill>
            <a:srgbClr val="F4B2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3427758"/>
      </p:ext>
    </p:extLst>
  </p:cSld>
  <p:clrMapOvr>
    <a:masterClrMapping/>
  </p:clrMapOvr>
  <mc:AlternateContent xmlns:mc="http://schemas.openxmlformats.org/markup-compatibility/2006" xmlns:p14="http://schemas.microsoft.com/office/powerpoint/2010/main">
    <mc:Choice Requires="p14">
      <p:transition spd="slow" p14:dur="2000" advClick="0" advTm="3000">
        <p:fade/>
      </p:transition>
    </mc:Choice>
    <mc:Fallback xmlns="">
      <p:transition spd="slow" advClick="0" advTm="3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White">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A3D93A0C-407F-C748-938A-1B729C6C2DA6}"/>
              </a:ext>
            </a:extLst>
          </p:cNvPr>
          <p:cNvSpPr txBox="1"/>
          <p:nvPr userDrawn="1"/>
        </p:nvSpPr>
        <p:spPr>
          <a:xfrm>
            <a:off x="1192192" y="2048718"/>
            <a:ext cx="10999808" cy="4809281"/>
          </a:xfrm>
          <a:prstGeom prst="rect">
            <a:avLst/>
          </a:prstGeom>
          <a:solidFill>
            <a:schemeClr val="bg1"/>
          </a:solidFill>
        </p:spPr>
        <p:txBody>
          <a:bodyPr wrap="square" rtlCol="0">
            <a:spAutoFit/>
          </a:bodyPr>
          <a:lstStyle/>
          <a:p>
            <a:endParaRPr lang="en-US" dirty="0"/>
          </a:p>
        </p:txBody>
      </p:sp>
      <p:sp>
        <p:nvSpPr>
          <p:cNvPr id="10" name="Title 1">
            <a:extLst>
              <a:ext uri="{FF2B5EF4-FFF2-40B4-BE49-F238E27FC236}">
                <a16:creationId xmlns:a16="http://schemas.microsoft.com/office/drawing/2014/main" id="{87C005A4-BD93-9045-8D96-47A27CB1AEDB}"/>
              </a:ext>
            </a:extLst>
          </p:cNvPr>
          <p:cNvSpPr>
            <a:spLocks noGrp="1"/>
          </p:cNvSpPr>
          <p:nvPr>
            <p:ph type="ctrTitle"/>
          </p:nvPr>
        </p:nvSpPr>
        <p:spPr>
          <a:xfrm>
            <a:off x="0" y="3337111"/>
            <a:ext cx="12192000" cy="1829181"/>
          </a:xfrm>
        </p:spPr>
        <p:txBody>
          <a:bodyPr anchor="t"/>
          <a:lstStyle>
            <a:lvl1pPr algn="ctr">
              <a:defRPr sz="4800" b="1" i="0">
                <a:solidFill>
                  <a:srgbClr val="000000"/>
                </a:solidFill>
                <a:latin typeface="Fira Sans Condensed" charset="0"/>
                <a:ea typeface="Fira Sans Condensed" charset="0"/>
                <a:cs typeface="Fira Sans Condensed" charset="0"/>
              </a:defRPr>
            </a:lvl1pPr>
          </a:lstStyle>
          <a:p>
            <a:r>
              <a:rPr lang="en-US"/>
              <a:t>Click to edit Master title style</a:t>
            </a:r>
            <a:endParaRPr lang="en-US" dirty="0"/>
          </a:p>
        </p:txBody>
      </p:sp>
      <p:sp>
        <p:nvSpPr>
          <p:cNvPr id="11" name="Subtitle 2">
            <a:extLst>
              <a:ext uri="{FF2B5EF4-FFF2-40B4-BE49-F238E27FC236}">
                <a16:creationId xmlns:a16="http://schemas.microsoft.com/office/drawing/2014/main" id="{0FB3F963-3AA8-0141-B612-C75B00A8ABC2}"/>
              </a:ext>
            </a:extLst>
          </p:cNvPr>
          <p:cNvSpPr>
            <a:spLocks noGrp="1"/>
          </p:cNvSpPr>
          <p:nvPr>
            <p:ph type="subTitle" idx="1"/>
          </p:nvPr>
        </p:nvSpPr>
        <p:spPr>
          <a:xfrm>
            <a:off x="5795" y="5303516"/>
            <a:ext cx="12180411" cy="495400"/>
          </a:xfrm>
        </p:spPr>
        <p:txBody>
          <a:bodyPr>
            <a:normAutofit/>
          </a:bodyPr>
          <a:lstStyle>
            <a:lvl1pPr marL="0" indent="0" algn="ctr">
              <a:buNone/>
              <a:defRPr sz="2800" b="1" i="0">
                <a:solidFill>
                  <a:schemeClr val="tx1"/>
                </a:solidFill>
                <a:latin typeface="Fira Sans Condensed" charset="0"/>
                <a:ea typeface="Fira Sans Condensed" charset="0"/>
                <a:cs typeface="Fira Sans Condensed"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52852" y="1039488"/>
            <a:ext cx="3886297" cy="1255649"/>
          </a:xfrm>
          <a:prstGeom prst="rect">
            <a:avLst/>
          </a:prstGeom>
        </p:spPr>
      </p:pic>
      <p:sp>
        <p:nvSpPr>
          <p:cNvPr id="7" name="Rectangle 6">
            <a:extLst>
              <a:ext uri="{FF2B5EF4-FFF2-40B4-BE49-F238E27FC236}">
                <a16:creationId xmlns:a16="http://schemas.microsoft.com/office/drawing/2014/main" id="{969B8BE5-CC2F-AF4B-8D43-AB9C787F4FBB}"/>
              </a:ext>
            </a:extLst>
          </p:cNvPr>
          <p:cNvSpPr/>
          <p:nvPr userDrawn="1"/>
        </p:nvSpPr>
        <p:spPr>
          <a:xfrm rot="5400000">
            <a:off x="-3270995" y="3271059"/>
            <a:ext cx="6857935" cy="315947"/>
          </a:xfrm>
          <a:prstGeom prst="rect">
            <a:avLst/>
          </a:prstGeom>
          <a:solidFill>
            <a:srgbClr val="F4B2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33581359"/>
      </p:ext>
    </p:extLst>
  </p:cSld>
  <p:clrMapOvr>
    <a:masterClrMapping/>
  </p:clrMapOvr>
  <mc:AlternateContent xmlns:mc="http://schemas.openxmlformats.org/markup-compatibility/2006" xmlns:p14="http://schemas.microsoft.com/office/powerpoint/2010/main">
    <mc:Choice Requires="p14">
      <p:transition spd="slow" p14:dur="2000" advClick="0" advTm="3000">
        <p:fade/>
      </p:transition>
    </mc:Choice>
    <mc:Fallback xmlns="">
      <p:transition spd="slow" advClick="0" advTm="3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 Photo Option Whit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02CBC1E-C0CC-8943-98A6-DAD8C174A74C}"/>
              </a:ext>
            </a:extLst>
          </p:cNvPr>
          <p:cNvSpPr/>
          <p:nvPr userDrawn="1"/>
        </p:nvSpPr>
        <p:spPr>
          <a:xfrm>
            <a:off x="316795" y="0"/>
            <a:ext cx="7258050" cy="6858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i="0" dirty="0">
                <a:latin typeface="Fira Sans Condensed SemiBold" panose="020B0603050000020004" pitchFamily="34" charset="0"/>
              </a:rPr>
              <a:t>PLACE</a:t>
            </a:r>
            <a:br>
              <a:rPr lang="en-US" sz="2400" b="1" i="0" dirty="0">
                <a:latin typeface="Fira Sans Condensed SemiBold" panose="020B0603050000020004" pitchFamily="34" charset="0"/>
              </a:rPr>
            </a:br>
            <a:r>
              <a:rPr lang="en-US" sz="2400" b="1" i="0" dirty="0">
                <a:latin typeface="Fira Sans Condensed SemiBold" panose="020B0603050000020004" pitchFamily="34" charset="0"/>
              </a:rPr>
              <a:t>PHOTO HERE.</a:t>
            </a:r>
            <a:br>
              <a:rPr lang="en-US" sz="1800" b="1" i="0" dirty="0">
                <a:latin typeface="Fira Sans Condensed SemiBold" panose="020B0603050000020004" pitchFamily="34" charset="0"/>
              </a:rPr>
            </a:br>
            <a:br>
              <a:rPr lang="en-US" sz="1800" b="1" i="0" dirty="0">
                <a:latin typeface="Fira Sans Condensed SemiBold" panose="020B0603050000020004" pitchFamily="34" charset="0"/>
              </a:rPr>
            </a:br>
            <a:br>
              <a:rPr lang="en-US" sz="1800" b="1" i="0" dirty="0">
                <a:latin typeface="Fira Sans Condensed SemiBold" panose="020B0603050000020004" pitchFamily="34" charset="0"/>
              </a:rPr>
            </a:br>
            <a:r>
              <a:rPr lang="en-US" sz="1800" b="1" i="0" dirty="0">
                <a:latin typeface="Fira Sans Condensed SemiBold" panose="020B0603050000020004" pitchFamily="34" charset="0"/>
              </a:rPr>
              <a:t>GO TO VIEW &gt; SLIDE MASTER &gt; </a:t>
            </a:r>
            <a:br>
              <a:rPr lang="en-US" sz="1800" b="1" i="0" dirty="0">
                <a:latin typeface="Fira Sans Condensed SemiBold" panose="020B0603050000020004" pitchFamily="34" charset="0"/>
              </a:rPr>
            </a:br>
            <a:r>
              <a:rPr lang="en-US" sz="1800" b="1" i="0" dirty="0">
                <a:latin typeface="Fira Sans Condensed SemiBold" panose="020B0603050000020004" pitchFamily="34" charset="0"/>
              </a:rPr>
              <a:t>SELECT THIS SHAPE AND THE CARE LOGO &gt;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i="0" dirty="0">
                <a:latin typeface="Fira Sans Condensed SemiBold" panose="020B0603050000020004" pitchFamily="34" charset="0"/>
              </a:rPr>
              <a:t>COPY &gt;</a:t>
            </a:r>
            <a:r>
              <a:rPr lang="en-US" sz="1800" b="1" i="0" baseline="0" dirty="0">
                <a:latin typeface="Fira Sans Condensed SemiBold" panose="020B0603050000020004" pitchFamily="34" charset="0"/>
              </a:rPr>
              <a:t> </a:t>
            </a:r>
            <a:r>
              <a:rPr lang="en-US" sz="1800" b="1" i="0" dirty="0">
                <a:latin typeface="Fira Sans Condensed SemiBold" panose="020B0603050000020004" pitchFamily="34" charset="0"/>
              </a:rPr>
              <a:t>GO BACK TO  NORMAL VIEW &gt; </a:t>
            </a:r>
            <a:br>
              <a:rPr lang="en-US" sz="1800" b="1" i="0" dirty="0">
                <a:latin typeface="Fira Sans Condensed SemiBold" panose="020B0603050000020004" pitchFamily="34" charset="0"/>
              </a:rPr>
            </a:br>
            <a:r>
              <a:rPr lang="en-US" sz="1800" b="1" i="0" dirty="0">
                <a:latin typeface="Fira Sans Condensed SemiBold" panose="020B0603050000020004" pitchFamily="34" charset="0"/>
              </a:rPr>
              <a:t>PASTE THIS TEMPLATE WHERE YOU WANT &gt; </a:t>
            </a:r>
            <a:br>
              <a:rPr lang="en-US" sz="1800" b="1" i="0" dirty="0">
                <a:latin typeface="Fira Sans Condensed SemiBold" panose="020B0603050000020004" pitchFamily="34" charset="0"/>
              </a:rPr>
            </a:br>
            <a:r>
              <a:rPr lang="en-US" sz="1800" b="1" i="0" dirty="0">
                <a:latin typeface="Fira Sans Condensed SemiBold" panose="020B0603050000020004" pitchFamily="34" charset="0"/>
              </a:rPr>
              <a:t>SHAPE FORMAT &gt; SHAPE FILL &gt;</a:t>
            </a:r>
            <a:br>
              <a:rPr lang="en-US" sz="1800" b="1" i="0" dirty="0">
                <a:latin typeface="Fira Sans Condensed SemiBold" panose="020B0603050000020004" pitchFamily="34" charset="0"/>
              </a:rPr>
            </a:br>
            <a:r>
              <a:rPr lang="en-US" sz="1800" b="1" i="0" dirty="0">
                <a:latin typeface="Fira Sans Condensed SemiBold" panose="020B0603050000020004" pitchFamily="34" charset="0"/>
              </a:rPr>
              <a:t> PICTURE &gt; BROWSE FOR PHOTO &gt;</a:t>
            </a:r>
            <a:br>
              <a:rPr lang="en-US" sz="1800" b="1" i="0" dirty="0">
                <a:latin typeface="Fira Sans Condensed SemiBold" panose="020B0603050000020004" pitchFamily="34" charset="0"/>
              </a:rPr>
            </a:br>
            <a:r>
              <a:rPr lang="en-US" sz="1800" b="1" i="0" dirty="0">
                <a:latin typeface="Fira Sans Condensed SemiBold" panose="020B0603050000020004" pitchFamily="34" charset="0"/>
              </a:rPr>
              <a:t>INSERT &gt; PICTURE FORMAT &gt;</a:t>
            </a:r>
            <a:br>
              <a:rPr lang="en-US" sz="1800" b="1" i="0" dirty="0">
                <a:latin typeface="Fira Sans Condensed SemiBold" panose="020B0603050000020004" pitchFamily="34" charset="0"/>
              </a:rPr>
            </a:br>
            <a:r>
              <a:rPr lang="en-US" sz="1800" b="1" i="0" dirty="0">
                <a:latin typeface="Fira Sans Condensed SemiBold" panose="020B0603050000020004" pitchFamily="34" charset="0"/>
              </a:rPr>
              <a:t>CROP &gt; FILL &gt; ADJUST IMAGE</a:t>
            </a:r>
            <a:br>
              <a:rPr lang="en-US" sz="1800" b="1" i="0" dirty="0">
                <a:latin typeface="Fira Sans Condensed SemiBold" panose="020B0603050000020004" pitchFamily="34" charset="0"/>
              </a:rPr>
            </a:br>
            <a:r>
              <a:rPr lang="en-US" sz="1800" b="1" i="0" dirty="0">
                <a:latin typeface="Fira Sans Condensed SemiBold" panose="020B0603050000020004" pitchFamily="34" charset="0"/>
              </a:rPr>
              <a:t>SIZE AND PLACEMENT &gt; </a:t>
            </a:r>
            <a:br>
              <a:rPr lang="en-US" sz="1800" b="1" i="0" dirty="0">
                <a:latin typeface="Fira Sans Condensed SemiBold" panose="020B0603050000020004" pitchFamily="34" charset="0"/>
              </a:rPr>
            </a:br>
            <a:r>
              <a:rPr lang="en-US" sz="1800" b="1" i="0" dirty="0">
                <a:latin typeface="Fira Sans Condensed SemiBold" panose="020B0603050000020004" pitchFamily="34" charset="0"/>
              </a:rPr>
              <a:t>DELETE THIS TEXT!</a:t>
            </a:r>
            <a:endParaRPr lang="en-US" sz="1800" dirty="0"/>
          </a:p>
        </p:txBody>
      </p:sp>
      <p:sp>
        <p:nvSpPr>
          <p:cNvPr id="11" name="Rectangle 10"/>
          <p:cNvSpPr/>
          <p:nvPr userDrawn="1"/>
        </p:nvSpPr>
        <p:spPr>
          <a:xfrm>
            <a:off x="10611556" y="6016978"/>
            <a:ext cx="1580444" cy="8410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87C005A4-BD93-9045-8D96-47A27CB1AEDB}"/>
              </a:ext>
            </a:extLst>
          </p:cNvPr>
          <p:cNvSpPr>
            <a:spLocks noGrp="1"/>
          </p:cNvSpPr>
          <p:nvPr>
            <p:ph type="ctrTitle"/>
          </p:nvPr>
        </p:nvSpPr>
        <p:spPr>
          <a:xfrm>
            <a:off x="7823200" y="2291645"/>
            <a:ext cx="4097867" cy="2874648"/>
          </a:xfrm>
        </p:spPr>
        <p:txBody>
          <a:bodyPr anchor="t"/>
          <a:lstStyle>
            <a:lvl1pPr algn="ctr">
              <a:defRPr sz="4800" b="1" i="0">
                <a:solidFill>
                  <a:srgbClr val="000000"/>
                </a:solidFill>
                <a:latin typeface="Fira Sans Condensed" charset="0"/>
                <a:ea typeface="Fira Sans Condensed" charset="0"/>
                <a:cs typeface="Fira Sans Condensed" charset="0"/>
              </a:defRPr>
            </a:lvl1pPr>
          </a:lstStyle>
          <a:p>
            <a:r>
              <a:rPr lang="en-US"/>
              <a:t>Click to edit Master title style</a:t>
            </a:r>
            <a:endParaRPr lang="en-US" dirty="0"/>
          </a:p>
        </p:txBody>
      </p:sp>
      <p:sp>
        <p:nvSpPr>
          <p:cNvPr id="13" name="Subtitle 2">
            <a:extLst>
              <a:ext uri="{FF2B5EF4-FFF2-40B4-BE49-F238E27FC236}">
                <a16:creationId xmlns:a16="http://schemas.microsoft.com/office/drawing/2014/main" id="{0FB3F963-3AA8-0141-B612-C75B00A8ABC2}"/>
              </a:ext>
            </a:extLst>
          </p:cNvPr>
          <p:cNvSpPr>
            <a:spLocks noGrp="1"/>
          </p:cNvSpPr>
          <p:nvPr>
            <p:ph type="subTitle" idx="1"/>
          </p:nvPr>
        </p:nvSpPr>
        <p:spPr>
          <a:xfrm>
            <a:off x="7823200" y="5303516"/>
            <a:ext cx="4097867" cy="1176306"/>
          </a:xfrm>
        </p:spPr>
        <p:txBody>
          <a:bodyPr>
            <a:normAutofit/>
          </a:bodyPr>
          <a:lstStyle>
            <a:lvl1pPr marL="0" indent="0" algn="ctr">
              <a:buNone/>
              <a:defRPr sz="2800" b="1" i="0">
                <a:solidFill>
                  <a:schemeClr val="tx1"/>
                </a:solidFill>
                <a:latin typeface="Fira Sans Condensed" charset="0"/>
                <a:ea typeface="Fira Sans Condensed" charset="0"/>
                <a:cs typeface="Fira Sans Condensed"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43693" y="742394"/>
            <a:ext cx="2656880" cy="858428"/>
          </a:xfrm>
          <a:prstGeom prst="rect">
            <a:avLst/>
          </a:prstGeom>
        </p:spPr>
      </p:pic>
      <p:sp>
        <p:nvSpPr>
          <p:cNvPr id="7" name="Rectangle 6">
            <a:extLst>
              <a:ext uri="{FF2B5EF4-FFF2-40B4-BE49-F238E27FC236}">
                <a16:creationId xmlns:a16="http://schemas.microsoft.com/office/drawing/2014/main" id="{969B8BE5-CC2F-AF4B-8D43-AB9C787F4FBB}"/>
              </a:ext>
            </a:extLst>
          </p:cNvPr>
          <p:cNvSpPr/>
          <p:nvPr userDrawn="1"/>
        </p:nvSpPr>
        <p:spPr>
          <a:xfrm rot="5400000">
            <a:off x="-3270995" y="3271059"/>
            <a:ext cx="6857935" cy="315947"/>
          </a:xfrm>
          <a:prstGeom prst="rect">
            <a:avLst/>
          </a:prstGeom>
          <a:solidFill>
            <a:srgbClr val="F4B2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05655383"/>
      </p:ext>
    </p:extLst>
  </p:cSld>
  <p:clrMapOvr>
    <a:masterClrMapping/>
  </p:clrMapOvr>
  <mc:AlternateContent xmlns:mc="http://schemas.openxmlformats.org/markup-compatibility/2006" xmlns:p14="http://schemas.microsoft.com/office/powerpoint/2010/main">
    <mc:Choice Requires="p14">
      <p:transition spd="slow" p14:dur="2000" advClick="0" advTm="3000">
        <p:fade/>
      </p:transition>
    </mc:Choice>
    <mc:Fallback xmlns="">
      <p:transition spd="slow" advClick="0" advTm="3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 Photo Option Orange">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08DEF82E-5F27-1249-ADD8-EA6DC56D25F8}"/>
              </a:ext>
            </a:extLst>
          </p:cNvPr>
          <p:cNvSpPr txBox="1"/>
          <p:nvPr userDrawn="1"/>
        </p:nvSpPr>
        <p:spPr>
          <a:xfrm>
            <a:off x="7574845" y="0"/>
            <a:ext cx="4617154" cy="6858000"/>
          </a:xfrm>
          <a:prstGeom prst="rect">
            <a:avLst/>
          </a:prstGeom>
          <a:solidFill>
            <a:srgbClr val="E36F1E"/>
          </a:solidFill>
        </p:spPr>
        <p:txBody>
          <a:bodyPr wrap="square" rtlCol="0">
            <a:spAutoFit/>
          </a:bodyPr>
          <a:lstStyle/>
          <a:p>
            <a:endParaRPr lang="en-US" dirty="0"/>
          </a:p>
        </p:txBody>
      </p:sp>
      <p:sp>
        <p:nvSpPr>
          <p:cNvPr id="4" name="Rectangle 3">
            <a:extLst>
              <a:ext uri="{FF2B5EF4-FFF2-40B4-BE49-F238E27FC236}">
                <a16:creationId xmlns:a16="http://schemas.microsoft.com/office/drawing/2014/main" id="{802CBC1E-C0CC-8943-98A6-DAD8C174A74C}"/>
              </a:ext>
            </a:extLst>
          </p:cNvPr>
          <p:cNvSpPr/>
          <p:nvPr userDrawn="1"/>
        </p:nvSpPr>
        <p:spPr>
          <a:xfrm>
            <a:off x="316795" y="0"/>
            <a:ext cx="7258050" cy="6858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i="0" dirty="0">
                <a:latin typeface="Fira Sans Condensed SemiBold" panose="020B0603050000020004" pitchFamily="34" charset="0"/>
              </a:rPr>
              <a:t>PLACE</a:t>
            </a:r>
            <a:br>
              <a:rPr lang="en-US" sz="2400" b="1" i="0" dirty="0">
                <a:latin typeface="Fira Sans Condensed SemiBold" panose="020B0603050000020004" pitchFamily="34" charset="0"/>
              </a:rPr>
            </a:br>
            <a:r>
              <a:rPr lang="en-US" sz="2400" b="1" i="0" dirty="0">
                <a:latin typeface="Fira Sans Condensed SemiBold" panose="020B0603050000020004" pitchFamily="34" charset="0"/>
              </a:rPr>
              <a:t>PHOTO HERE.</a:t>
            </a:r>
            <a:br>
              <a:rPr lang="en-US" sz="1800" b="1" i="0" dirty="0">
                <a:latin typeface="Fira Sans Condensed SemiBold" panose="020B0603050000020004" pitchFamily="34" charset="0"/>
              </a:rPr>
            </a:br>
            <a:br>
              <a:rPr lang="en-US" sz="1800" b="1" i="0" dirty="0">
                <a:latin typeface="Fira Sans Condensed SemiBold" panose="020B0603050000020004" pitchFamily="34" charset="0"/>
              </a:rPr>
            </a:br>
            <a:br>
              <a:rPr lang="en-US" sz="1800" b="1" i="0" dirty="0">
                <a:latin typeface="Fira Sans Condensed SemiBold" panose="020B0603050000020004" pitchFamily="34" charset="0"/>
              </a:rPr>
            </a:br>
            <a:r>
              <a:rPr lang="en-US" sz="1800" b="1" i="0" dirty="0">
                <a:latin typeface="Fira Sans Condensed SemiBold" panose="020B0603050000020004" pitchFamily="34" charset="0"/>
              </a:rPr>
              <a:t>GO TO VIEW &gt; SLIDE MASTER &gt; </a:t>
            </a:r>
            <a:br>
              <a:rPr lang="en-US" sz="1800" b="1" i="0" dirty="0">
                <a:latin typeface="Fira Sans Condensed SemiBold" panose="020B0603050000020004" pitchFamily="34" charset="0"/>
              </a:rPr>
            </a:br>
            <a:r>
              <a:rPr lang="en-US" sz="1800" b="1" i="0" dirty="0">
                <a:latin typeface="Fira Sans Condensed SemiBold" panose="020B0603050000020004" pitchFamily="34" charset="0"/>
              </a:rPr>
              <a:t>SELECT THIS SHAPE AND THE CARE LOGO &gt;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i="0" dirty="0">
                <a:latin typeface="Fira Sans Condensed SemiBold" panose="020B0603050000020004" pitchFamily="34" charset="0"/>
              </a:rPr>
              <a:t>COPY &gt;</a:t>
            </a:r>
            <a:r>
              <a:rPr lang="en-US" sz="1800" b="1" i="0" baseline="0" dirty="0">
                <a:latin typeface="Fira Sans Condensed SemiBold" panose="020B0603050000020004" pitchFamily="34" charset="0"/>
              </a:rPr>
              <a:t> </a:t>
            </a:r>
            <a:r>
              <a:rPr lang="en-US" sz="1800" b="1" i="0" dirty="0">
                <a:latin typeface="Fira Sans Condensed SemiBold" panose="020B0603050000020004" pitchFamily="34" charset="0"/>
              </a:rPr>
              <a:t>GO BACK TO  NORMAL VIEW &gt; </a:t>
            </a:r>
            <a:br>
              <a:rPr lang="en-US" sz="1800" b="1" i="0" dirty="0">
                <a:latin typeface="Fira Sans Condensed SemiBold" panose="020B0603050000020004" pitchFamily="34" charset="0"/>
              </a:rPr>
            </a:br>
            <a:r>
              <a:rPr lang="en-US" sz="1800" b="1" i="0" dirty="0">
                <a:latin typeface="Fira Sans Condensed SemiBold" panose="020B0603050000020004" pitchFamily="34" charset="0"/>
              </a:rPr>
              <a:t>PASTE THIS TEMPLATE WHERE YOU WANT &gt; </a:t>
            </a:r>
            <a:br>
              <a:rPr lang="en-US" sz="1800" b="1" i="0" dirty="0">
                <a:latin typeface="Fira Sans Condensed SemiBold" panose="020B0603050000020004" pitchFamily="34" charset="0"/>
              </a:rPr>
            </a:br>
            <a:r>
              <a:rPr lang="en-US" sz="1800" b="1" i="0" dirty="0">
                <a:latin typeface="Fira Sans Condensed SemiBold" panose="020B0603050000020004" pitchFamily="34" charset="0"/>
              </a:rPr>
              <a:t>SHAPE FORMAT &gt; SHAPE FILL &gt;</a:t>
            </a:r>
            <a:br>
              <a:rPr lang="en-US" sz="1800" b="1" i="0" dirty="0">
                <a:latin typeface="Fira Sans Condensed SemiBold" panose="020B0603050000020004" pitchFamily="34" charset="0"/>
              </a:rPr>
            </a:br>
            <a:r>
              <a:rPr lang="en-US" sz="1800" b="1" i="0" dirty="0">
                <a:latin typeface="Fira Sans Condensed SemiBold" panose="020B0603050000020004" pitchFamily="34" charset="0"/>
              </a:rPr>
              <a:t> PICTURE &gt; BROWSE FOR PHOTO &gt;</a:t>
            </a:r>
            <a:br>
              <a:rPr lang="en-US" sz="1800" b="1" i="0" dirty="0">
                <a:latin typeface="Fira Sans Condensed SemiBold" panose="020B0603050000020004" pitchFamily="34" charset="0"/>
              </a:rPr>
            </a:br>
            <a:r>
              <a:rPr lang="en-US" sz="1800" b="1" i="0" dirty="0">
                <a:latin typeface="Fira Sans Condensed SemiBold" panose="020B0603050000020004" pitchFamily="34" charset="0"/>
              </a:rPr>
              <a:t>INSERT &gt; PICTURE FORMAT &gt;</a:t>
            </a:r>
            <a:br>
              <a:rPr lang="en-US" sz="1800" b="1" i="0" dirty="0">
                <a:latin typeface="Fira Sans Condensed SemiBold" panose="020B0603050000020004" pitchFamily="34" charset="0"/>
              </a:rPr>
            </a:br>
            <a:r>
              <a:rPr lang="en-US" sz="1800" b="1" i="0" dirty="0">
                <a:latin typeface="Fira Sans Condensed SemiBold" panose="020B0603050000020004" pitchFamily="34" charset="0"/>
              </a:rPr>
              <a:t>CROP &gt; FILL &gt; ADJUST IMAGE</a:t>
            </a:r>
            <a:br>
              <a:rPr lang="en-US" sz="1800" b="1" i="0" dirty="0">
                <a:latin typeface="Fira Sans Condensed SemiBold" panose="020B0603050000020004" pitchFamily="34" charset="0"/>
              </a:rPr>
            </a:br>
            <a:r>
              <a:rPr lang="en-US" sz="1800" b="1" i="0" dirty="0">
                <a:latin typeface="Fira Sans Condensed SemiBold" panose="020B0603050000020004" pitchFamily="34" charset="0"/>
              </a:rPr>
              <a:t>SIZE AND PLACEMENT &gt; </a:t>
            </a:r>
            <a:br>
              <a:rPr lang="en-US" sz="1800" b="1" i="0" dirty="0">
                <a:latin typeface="Fira Sans Condensed SemiBold" panose="020B0603050000020004" pitchFamily="34" charset="0"/>
              </a:rPr>
            </a:br>
            <a:r>
              <a:rPr lang="en-US" sz="1800" b="1" i="0" dirty="0">
                <a:latin typeface="Fira Sans Condensed SemiBold" panose="020B0603050000020004" pitchFamily="34" charset="0"/>
              </a:rPr>
              <a:t>DELETE THIS TEXT!</a:t>
            </a:r>
            <a:endParaRPr lang="en-US" sz="1800" dirty="0"/>
          </a:p>
        </p:txBody>
      </p:sp>
      <p:sp>
        <p:nvSpPr>
          <p:cNvPr id="12" name="Title 1">
            <a:extLst>
              <a:ext uri="{FF2B5EF4-FFF2-40B4-BE49-F238E27FC236}">
                <a16:creationId xmlns:a16="http://schemas.microsoft.com/office/drawing/2014/main" id="{87C005A4-BD93-9045-8D96-47A27CB1AEDB}"/>
              </a:ext>
            </a:extLst>
          </p:cNvPr>
          <p:cNvSpPr>
            <a:spLocks noGrp="1"/>
          </p:cNvSpPr>
          <p:nvPr>
            <p:ph type="ctrTitle"/>
          </p:nvPr>
        </p:nvSpPr>
        <p:spPr>
          <a:xfrm>
            <a:off x="7823200" y="2291645"/>
            <a:ext cx="4097867" cy="2874648"/>
          </a:xfrm>
        </p:spPr>
        <p:txBody>
          <a:bodyPr anchor="t"/>
          <a:lstStyle>
            <a:lvl1pPr algn="ctr">
              <a:defRPr sz="4800" b="1" i="0">
                <a:solidFill>
                  <a:schemeClr val="bg1"/>
                </a:solidFill>
                <a:latin typeface="Fira Sans Condensed" charset="0"/>
                <a:ea typeface="Fira Sans Condensed" charset="0"/>
                <a:cs typeface="Fira Sans Condensed" charset="0"/>
              </a:defRPr>
            </a:lvl1pPr>
          </a:lstStyle>
          <a:p>
            <a:r>
              <a:rPr lang="en-US"/>
              <a:t>Click to edit Master title style</a:t>
            </a:r>
            <a:endParaRPr lang="en-US" dirty="0"/>
          </a:p>
        </p:txBody>
      </p:sp>
      <p:sp>
        <p:nvSpPr>
          <p:cNvPr id="13" name="Subtitle 2">
            <a:extLst>
              <a:ext uri="{FF2B5EF4-FFF2-40B4-BE49-F238E27FC236}">
                <a16:creationId xmlns:a16="http://schemas.microsoft.com/office/drawing/2014/main" id="{0FB3F963-3AA8-0141-B612-C75B00A8ABC2}"/>
              </a:ext>
            </a:extLst>
          </p:cNvPr>
          <p:cNvSpPr>
            <a:spLocks noGrp="1"/>
          </p:cNvSpPr>
          <p:nvPr>
            <p:ph type="subTitle" idx="1"/>
          </p:nvPr>
        </p:nvSpPr>
        <p:spPr>
          <a:xfrm>
            <a:off x="7823200" y="5303516"/>
            <a:ext cx="4097867" cy="1176306"/>
          </a:xfrm>
        </p:spPr>
        <p:txBody>
          <a:bodyPr>
            <a:normAutofit/>
          </a:bodyPr>
          <a:lstStyle>
            <a:lvl1pPr marL="0" indent="0" algn="ctr">
              <a:buNone/>
              <a:defRPr sz="2800" b="1" i="0">
                <a:solidFill>
                  <a:schemeClr val="bg1"/>
                </a:solidFill>
                <a:latin typeface="Fira Sans Condensed" charset="0"/>
                <a:ea typeface="Fira Sans Condensed" charset="0"/>
                <a:cs typeface="Fira Sans Condensed"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Rectangle 6">
            <a:extLst>
              <a:ext uri="{FF2B5EF4-FFF2-40B4-BE49-F238E27FC236}">
                <a16:creationId xmlns:a16="http://schemas.microsoft.com/office/drawing/2014/main" id="{969B8BE5-CC2F-AF4B-8D43-AB9C787F4FBB}"/>
              </a:ext>
            </a:extLst>
          </p:cNvPr>
          <p:cNvSpPr/>
          <p:nvPr userDrawn="1"/>
        </p:nvSpPr>
        <p:spPr>
          <a:xfrm rot="5400000">
            <a:off x="-3270995" y="3271059"/>
            <a:ext cx="6857935" cy="315947"/>
          </a:xfrm>
          <a:prstGeom prst="rect">
            <a:avLst/>
          </a:prstGeom>
          <a:solidFill>
            <a:srgbClr val="F4B2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41059" y="742394"/>
            <a:ext cx="2662149" cy="85842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3000">
        <p:fade/>
      </p:transition>
    </mc:Choice>
    <mc:Fallback xmlns="">
      <p:transition spd="slow" advClick="0" advTm="3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02304" y="1364711"/>
            <a:ext cx="10515600" cy="4065517"/>
          </a:xfrm>
        </p:spPr>
        <p:txBody>
          <a:bodyPr>
            <a:normAutofit/>
          </a:bodyPr>
          <a:lstStyle>
            <a:lvl1pPr>
              <a:defRPr sz="2400">
                <a:solidFill>
                  <a:srgbClr val="000000"/>
                </a:solidFill>
              </a:defRPr>
            </a:lvl1pPr>
            <a:lvl2pPr>
              <a:defRPr sz="1800">
                <a:solidFill>
                  <a:srgbClr val="000000"/>
                </a:solidFill>
              </a:defRPr>
            </a:lvl2pPr>
            <a:lvl3pPr>
              <a:defRPr sz="1800">
                <a:solidFill>
                  <a:srgbClr val="000000"/>
                </a:solidFill>
              </a:defRPr>
            </a:lvl3pPr>
            <a:lvl4pPr>
              <a:defRPr sz="2400"/>
            </a:lvl4pPr>
            <a:lvl5pPr>
              <a:defRPr sz="2400"/>
            </a:lvl5pPr>
          </a:lstStyle>
          <a:p>
            <a:pPr lvl="0"/>
            <a:r>
              <a:rPr lang="en-US"/>
              <a:t>Click to edit Master text styles</a:t>
            </a:r>
          </a:p>
          <a:p>
            <a:pPr lvl="1"/>
            <a:r>
              <a:rPr lang="en-US"/>
              <a:t>Second level</a:t>
            </a:r>
          </a:p>
          <a:p>
            <a:pPr lvl="2"/>
            <a:r>
              <a:rPr lang="en-US"/>
              <a:t>Third level</a:t>
            </a:r>
          </a:p>
        </p:txBody>
      </p:sp>
      <p:sp>
        <p:nvSpPr>
          <p:cNvPr id="5" name="Title 4">
            <a:extLst>
              <a:ext uri="{FF2B5EF4-FFF2-40B4-BE49-F238E27FC236}">
                <a16:creationId xmlns:a16="http://schemas.microsoft.com/office/drawing/2014/main" id="{99FC5F91-9C33-8348-A07D-BD2EC29008C9}"/>
              </a:ext>
            </a:extLst>
          </p:cNvPr>
          <p:cNvSpPr>
            <a:spLocks noGrp="1"/>
          </p:cNvSpPr>
          <p:nvPr>
            <p:ph type="title" hasCustomPrompt="1"/>
          </p:nvPr>
        </p:nvSpPr>
        <p:spPr/>
        <p:txBody>
          <a:bodyPr/>
          <a:lstStyle>
            <a:lvl1pPr>
              <a:defRPr b="1" i="0" spc="0">
                <a:latin typeface="Fira Sans Condensed" charset="0"/>
                <a:ea typeface="Fira Sans Condensed" charset="0"/>
                <a:cs typeface="Fira Sans Condensed" charset="0"/>
              </a:defRPr>
            </a:lvl1pPr>
          </a:lstStyle>
          <a:p>
            <a:r>
              <a:rPr lang="en-US" dirty="0"/>
              <a:t>click to edit master title style</a:t>
            </a:r>
          </a:p>
        </p:txBody>
      </p:sp>
      <p:sp>
        <p:nvSpPr>
          <p:cNvPr id="11" name="Slide Number Placeholder 10">
            <a:extLst>
              <a:ext uri="{FF2B5EF4-FFF2-40B4-BE49-F238E27FC236}">
                <a16:creationId xmlns:a16="http://schemas.microsoft.com/office/drawing/2014/main" id="{2E6D9500-DF1F-F840-B50C-269BC57BC127}"/>
              </a:ext>
            </a:extLst>
          </p:cNvPr>
          <p:cNvSpPr>
            <a:spLocks noGrp="1"/>
          </p:cNvSpPr>
          <p:nvPr>
            <p:ph type="sldNum" sz="quarter" idx="10"/>
          </p:nvPr>
        </p:nvSpPr>
        <p:spPr/>
        <p:txBody>
          <a:bodyPr/>
          <a:lstStyle/>
          <a:p>
            <a:fld id="{C29098D9-6B28-8C47-9D8C-522BFF1DF707}" type="slidenum">
              <a:rPr lang="en-US" smtClean="0"/>
              <a:pPr/>
              <a:t>‹#›</a:t>
            </a:fld>
            <a:endParaRPr lang="en-US" dirty="0"/>
          </a:p>
        </p:txBody>
      </p:sp>
      <p:sp>
        <p:nvSpPr>
          <p:cNvPr id="6" name="Rectangle 5">
            <a:extLst>
              <a:ext uri="{FF2B5EF4-FFF2-40B4-BE49-F238E27FC236}">
                <a16:creationId xmlns:a16="http://schemas.microsoft.com/office/drawing/2014/main" id="{D84A5690-103C-4849-9514-9B595B70BFCF}"/>
              </a:ext>
            </a:extLst>
          </p:cNvPr>
          <p:cNvSpPr/>
          <p:nvPr userDrawn="1"/>
        </p:nvSpPr>
        <p:spPr>
          <a:xfrm>
            <a:off x="0" y="0"/>
            <a:ext cx="315948" cy="6858000"/>
          </a:xfrm>
          <a:prstGeom prst="rect">
            <a:avLst/>
          </a:prstGeom>
          <a:solidFill>
            <a:srgbClr val="E36F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60F7AD19-4262-BA42-928A-08890AEFF473}"/>
              </a:ext>
            </a:extLst>
          </p:cNvPr>
          <p:cNvSpPr/>
          <p:nvPr userDrawn="1"/>
        </p:nvSpPr>
        <p:spPr>
          <a:xfrm rot="5400000">
            <a:off x="-341237" y="341302"/>
            <a:ext cx="998421" cy="315947"/>
          </a:xfrm>
          <a:prstGeom prst="rect">
            <a:avLst/>
          </a:prstGeom>
          <a:solidFill>
            <a:srgbClr val="F4B2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2611999"/>
      </p:ext>
    </p:extLst>
  </p:cSld>
  <p:clrMapOvr>
    <a:masterClrMapping/>
  </p:clrMapOvr>
  <mc:AlternateContent xmlns:mc="http://schemas.openxmlformats.org/markup-compatibility/2006" xmlns:p14="http://schemas.microsoft.com/office/powerpoint/2010/main">
    <mc:Choice Requires="p14">
      <p:transition spd="slow" p14:dur="2000" advClick="0" advTm="3000">
        <p:fade/>
      </p:transition>
    </mc:Choice>
    <mc:Fallback xmlns="">
      <p:transition spd="slow" advClick="0" advTm="3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1" i="0">
                <a:solidFill>
                  <a:srgbClr val="000000"/>
                </a:solidFill>
                <a:latin typeface="Fira Sans Condensed" charset="0"/>
                <a:ea typeface="Fira Sans Condensed" charset="0"/>
                <a:cs typeface="Fira Sans Condensed" charset="0"/>
              </a:defRPr>
            </a:lvl1pPr>
          </a:lstStyle>
          <a:p>
            <a:r>
              <a:rPr lang="en-US" dirty="0"/>
              <a:t>click to edit master title style</a:t>
            </a:r>
          </a:p>
        </p:txBody>
      </p:sp>
      <p:sp>
        <p:nvSpPr>
          <p:cNvPr id="3" name="Content Placeholder 2"/>
          <p:cNvSpPr>
            <a:spLocks noGrp="1"/>
          </p:cNvSpPr>
          <p:nvPr>
            <p:ph sz="half" idx="1"/>
          </p:nvPr>
        </p:nvSpPr>
        <p:spPr>
          <a:xfrm>
            <a:off x="514496" y="1355725"/>
            <a:ext cx="5181600" cy="4603641"/>
          </a:xfrm>
        </p:spPr>
        <p:txBody>
          <a:bodyPr>
            <a:normAutofit/>
          </a:bodyPr>
          <a:lstStyle>
            <a:lvl1pPr>
              <a:defRPr sz="2400"/>
            </a:lvl1pPr>
            <a:lvl2pPr>
              <a:defRPr sz="1800"/>
            </a:lvl2pPr>
            <a:lvl3pPr>
              <a:defRPr sz="1800"/>
            </a:lvl3pPr>
            <a:lvl4pPr>
              <a:defRPr sz="2400"/>
            </a:lvl4pPr>
            <a:lvl5pPr>
              <a:defRPr sz="2400"/>
            </a:lvl5pPr>
          </a:lstStyle>
          <a:p>
            <a:pPr lvl="0"/>
            <a:r>
              <a:rPr lang="en-US"/>
              <a:t>Click to 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6172200" y="1355725"/>
            <a:ext cx="5181600" cy="4603644"/>
          </a:xfrm>
        </p:spPr>
        <p:txBody>
          <a:bodyPr>
            <a:normAutofit/>
          </a:bodyPr>
          <a:lstStyle>
            <a:lvl1pPr>
              <a:defRPr sz="2400"/>
            </a:lvl1pPr>
            <a:lvl2pPr>
              <a:defRPr sz="1800"/>
            </a:lvl2pPr>
            <a:lvl3pPr>
              <a:defRPr sz="1800"/>
            </a:lvl3pPr>
            <a:lvl4pPr>
              <a:defRPr sz="2400"/>
            </a:lvl4pPr>
            <a:lvl5pPr>
              <a:defRPr sz="2400"/>
            </a:lvl5pPr>
          </a:lstStyle>
          <a:p>
            <a:pPr lvl="0"/>
            <a:r>
              <a:rPr lang="en-US"/>
              <a:t>Click to edit Master text styles</a:t>
            </a:r>
          </a:p>
          <a:p>
            <a:pPr lvl="1"/>
            <a:r>
              <a:rPr lang="en-US"/>
              <a:t>Second level</a:t>
            </a:r>
          </a:p>
          <a:p>
            <a:pPr lvl="2"/>
            <a:r>
              <a:rPr lang="en-US"/>
              <a:t>Third level</a:t>
            </a:r>
          </a:p>
        </p:txBody>
      </p:sp>
      <p:sp>
        <p:nvSpPr>
          <p:cNvPr id="7" name="Slide Number Placeholder 6">
            <a:extLst>
              <a:ext uri="{FF2B5EF4-FFF2-40B4-BE49-F238E27FC236}">
                <a16:creationId xmlns:a16="http://schemas.microsoft.com/office/drawing/2014/main" id="{13E693A9-8BB8-0340-B624-E68475D9C5E9}"/>
              </a:ext>
            </a:extLst>
          </p:cNvPr>
          <p:cNvSpPr>
            <a:spLocks noGrp="1"/>
          </p:cNvSpPr>
          <p:nvPr>
            <p:ph type="sldNum" sz="quarter" idx="10"/>
          </p:nvPr>
        </p:nvSpPr>
        <p:spPr/>
        <p:txBody>
          <a:bodyPr/>
          <a:lstStyle/>
          <a:p>
            <a:fld id="{C29098D9-6B28-8C47-9D8C-522BFF1DF707}" type="slidenum">
              <a:rPr lang="en-US" smtClean="0"/>
              <a:pPr/>
              <a:t>‹#›</a:t>
            </a:fld>
            <a:endParaRPr lang="en-US" dirty="0"/>
          </a:p>
        </p:txBody>
      </p:sp>
    </p:spTree>
    <p:extLst>
      <p:ext uri="{BB962C8B-B14F-4D97-AF65-F5344CB8AC3E}">
        <p14:creationId xmlns:p14="http://schemas.microsoft.com/office/powerpoint/2010/main" val="3196776503"/>
      </p:ext>
    </p:extLst>
  </p:cSld>
  <p:clrMapOvr>
    <a:masterClrMapping/>
  </p:clrMapOvr>
  <mc:AlternateContent xmlns:mc="http://schemas.openxmlformats.org/markup-compatibility/2006" xmlns:p14="http://schemas.microsoft.com/office/powerpoint/2010/main">
    <mc:Choice Requires="p14">
      <p:transition spd="slow" p14:dur="2000" advClick="0" advTm="3000">
        <p:fade/>
      </p:transition>
    </mc:Choice>
    <mc:Fallback xmlns="">
      <p:transition spd="slow" advClick="0" advTm="3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Left - Two Photo Righ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000000"/>
                </a:solidFill>
              </a:defRPr>
            </a:lvl1pPr>
          </a:lstStyle>
          <a:p>
            <a:r>
              <a:rPr lang="en-US" dirty="0"/>
              <a:t>click to edit master title style</a:t>
            </a:r>
          </a:p>
        </p:txBody>
      </p:sp>
      <p:sp>
        <p:nvSpPr>
          <p:cNvPr id="3" name="Content Placeholder 2"/>
          <p:cNvSpPr>
            <a:spLocks noGrp="1"/>
          </p:cNvSpPr>
          <p:nvPr>
            <p:ph sz="half" idx="1"/>
          </p:nvPr>
        </p:nvSpPr>
        <p:spPr>
          <a:xfrm>
            <a:off x="514496" y="1363169"/>
            <a:ext cx="5181600" cy="4627727"/>
          </a:xfrm>
        </p:spPr>
        <p:txBody>
          <a:bodyPr>
            <a:normAutofit/>
          </a:bodyPr>
          <a:lstStyle>
            <a:lvl1pPr>
              <a:defRPr sz="2400"/>
            </a:lvl1pPr>
            <a:lvl2pPr>
              <a:defRPr sz="1800"/>
            </a:lvl2pPr>
            <a:lvl3pPr>
              <a:defRPr sz="1800"/>
            </a:lvl3pPr>
            <a:lvl4pPr>
              <a:defRPr sz="2400"/>
            </a:lvl4pPr>
            <a:lvl5pPr>
              <a:defRPr sz="2400"/>
            </a:lvl5pPr>
          </a:lstStyle>
          <a:p>
            <a:pPr lvl="0"/>
            <a:r>
              <a:rPr lang="en-US"/>
              <a:t>Click to edit Master text styles</a:t>
            </a:r>
          </a:p>
          <a:p>
            <a:pPr lvl="1"/>
            <a:r>
              <a:rPr lang="en-US"/>
              <a:t>Second level</a:t>
            </a:r>
          </a:p>
          <a:p>
            <a:pPr lvl="2"/>
            <a:r>
              <a:rPr lang="en-US"/>
              <a:t>Third level</a:t>
            </a:r>
          </a:p>
        </p:txBody>
      </p:sp>
      <p:sp>
        <p:nvSpPr>
          <p:cNvPr id="6" name="Content Placeholder 3">
            <a:extLst>
              <a:ext uri="{FF2B5EF4-FFF2-40B4-BE49-F238E27FC236}">
                <a16:creationId xmlns:a16="http://schemas.microsoft.com/office/drawing/2014/main" id="{3192F148-76DA-8746-BAF3-89007244F406}"/>
              </a:ext>
            </a:extLst>
          </p:cNvPr>
          <p:cNvSpPr>
            <a:spLocks noGrp="1"/>
          </p:cNvSpPr>
          <p:nvPr>
            <p:ph sz="half" idx="10"/>
          </p:nvPr>
        </p:nvSpPr>
        <p:spPr>
          <a:xfrm>
            <a:off x="6172200" y="1363170"/>
            <a:ext cx="5181600" cy="2065830"/>
          </a:xfrm>
        </p:spPr>
        <p:txBody>
          <a:bodyPr>
            <a:normAutofit/>
          </a:bodyPr>
          <a:lstStyle>
            <a:lvl1pPr>
              <a:defRPr sz="2400"/>
            </a:lvl1pPr>
            <a:lvl2pPr>
              <a:defRPr sz="1800"/>
            </a:lvl2pPr>
            <a:lvl3pPr>
              <a:defRPr sz="1800"/>
            </a:lvl3pPr>
            <a:lvl4pPr>
              <a:defRPr sz="2400"/>
            </a:lvl4pPr>
            <a:lvl5pPr>
              <a:defRPr sz="2400"/>
            </a:lvl5pPr>
          </a:lstStyle>
          <a:p>
            <a:pPr lvl="0"/>
            <a:r>
              <a:rPr lang="en-US"/>
              <a:t>Click to edit Master text styles</a:t>
            </a:r>
          </a:p>
          <a:p>
            <a:pPr lvl="1"/>
            <a:r>
              <a:rPr lang="en-US"/>
              <a:t>Second level</a:t>
            </a:r>
          </a:p>
          <a:p>
            <a:pPr lvl="2"/>
            <a:r>
              <a:rPr lang="en-US"/>
              <a:t>Third level</a:t>
            </a:r>
          </a:p>
        </p:txBody>
      </p:sp>
      <p:sp>
        <p:nvSpPr>
          <p:cNvPr id="7" name="Content Placeholder 3">
            <a:extLst>
              <a:ext uri="{FF2B5EF4-FFF2-40B4-BE49-F238E27FC236}">
                <a16:creationId xmlns:a16="http://schemas.microsoft.com/office/drawing/2014/main" id="{FCE69329-2461-8C44-AB1B-BF6AAEA45694}"/>
              </a:ext>
            </a:extLst>
          </p:cNvPr>
          <p:cNvSpPr>
            <a:spLocks noGrp="1"/>
          </p:cNvSpPr>
          <p:nvPr>
            <p:ph sz="half" idx="11"/>
          </p:nvPr>
        </p:nvSpPr>
        <p:spPr>
          <a:xfrm>
            <a:off x="6172200" y="3846529"/>
            <a:ext cx="5181600" cy="2144367"/>
          </a:xfrm>
        </p:spPr>
        <p:txBody>
          <a:bodyPr>
            <a:normAutofit/>
          </a:bodyPr>
          <a:lstStyle>
            <a:lvl1pPr>
              <a:defRPr sz="2400"/>
            </a:lvl1pPr>
            <a:lvl2pPr>
              <a:defRPr sz="1800"/>
            </a:lvl2pPr>
            <a:lvl3pPr>
              <a:defRPr sz="1800"/>
            </a:lvl3pPr>
            <a:lvl4pPr>
              <a:defRPr sz="2400"/>
            </a:lvl4pPr>
            <a:lvl5pPr>
              <a:defRPr sz="2400"/>
            </a:lvl5pPr>
          </a:lstStyle>
          <a:p>
            <a:pPr lvl="0"/>
            <a:r>
              <a:rPr lang="en-US"/>
              <a:t>Click to edit Master text styles</a:t>
            </a:r>
          </a:p>
          <a:p>
            <a:pPr lvl="1"/>
            <a:r>
              <a:rPr lang="en-US"/>
              <a:t>Second level</a:t>
            </a:r>
          </a:p>
          <a:p>
            <a:pPr lvl="2"/>
            <a:r>
              <a:rPr lang="en-US"/>
              <a:t>Third level</a:t>
            </a:r>
          </a:p>
        </p:txBody>
      </p:sp>
      <p:sp>
        <p:nvSpPr>
          <p:cNvPr id="9" name="Slide Number Placeholder 8">
            <a:extLst>
              <a:ext uri="{FF2B5EF4-FFF2-40B4-BE49-F238E27FC236}">
                <a16:creationId xmlns:a16="http://schemas.microsoft.com/office/drawing/2014/main" id="{27B91AF9-29CB-2246-8FF3-2B08E6613DA6}"/>
              </a:ext>
            </a:extLst>
          </p:cNvPr>
          <p:cNvSpPr>
            <a:spLocks noGrp="1"/>
          </p:cNvSpPr>
          <p:nvPr>
            <p:ph type="sldNum" sz="quarter" idx="12"/>
          </p:nvPr>
        </p:nvSpPr>
        <p:spPr/>
        <p:txBody>
          <a:bodyPr/>
          <a:lstStyle/>
          <a:p>
            <a:fld id="{C29098D9-6B28-8C47-9D8C-522BFF1DF707}" type="slidenum">
              <a:rPr lang="en-US" smtClean="0"/>
              <a:pPr/>
              <a:t>‹#›</a:t>
            </a:fld>
            <a:endParaRPr lang="en-US" dirty="0"/>
          </a:p>
        </p:txBody>
      </p:sp>
    </p:spTree>
    <p:extLst>
      <p:ext uri="{BB962C8B-B14F-4D97-AF65-F5344CB8AC3E}">
        <p14:creationId xmlns:p14="http://schemas.microsoft.com/office/powerpoint/2010/main" val="4195671686"/>
      </p:ext>
    </p:extLst>
  </p:cSld>
  <p:clrMapOvr>
    <a:masterClrMapping/>
  </p:clrMapOvr>
  <mc:AlternateContent xmlns:mc="http://schemas.openxmlformats.org/markup-compatibility/2006" xmlns:p14="http://schemas.microsoft.com/office/powerpoint/2010/main">
    <mc:Choice Requires="p14">
      <p:transition spd="slow" p14:dur="2000" advClick="0" advTm="3000">
        <p:fade/>
      </p:transition>
    </mc:Choice>
    <mc:Fallback xmlns="">
      <p:transition spd="slow" advClick="0" advTm="3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14496" y="1373613"/>
            <a:ext cx="5157787" cy="506696"/>
          </a:xfrm>
          <a:solidFill>
            <a:schemeClr val="bg1"/>
          </a:solidFill>
        </p:spPr>
        <p:txBody>
          <a:bodyPr anchor="t">
            <a:normAutofit/>
          </a:bodyPr>
          <a:lstStyle>
            <a:lvl1pPr marL="0" indent="0">
              <a:buNone/>
              <a:defRPr sz="2800" b="1">
                <a:solidFill>
                  <a:srgbClr val="E36F1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14496" y="2063641"/>
            <a:ext cx="5157787" cy="3874704"/>
          </a:xfrm>
        </p:spPr>
        <p:txBody>
          <a:bodyPr>
            <a:normAutofit/>
          </a:bodyPr>
          <a:lstStyle>
            <a:lvl1pPr>
              <a:defRPr sz="2400">
                <a:solidFill>
                  <a:srgbClr val="000000"/>
                </a:solidFill>
              </a:defRPr>
            </a:lvl1pPr>
            <a:lvl2pPr>
              <a:defRPr sz="1800">
                <a:solidFill>
                  <a:srgbClr val="000000"/>
                </a:solidFill>
              </a:defRPr>
            </a:lvl2pPr>
            <a:lvl3pPr>
              <a:defRPr sz="1800">
                <a:solidFill>
                  <a:srgbClr val="000000"/>
                </a:solidFill>
              </a:defRPr>
            </a:lvl3pPr>
            <a:lvl4pPr>
              <a:defRPr sz="2400"/>
            </a:lvl4pPr>
            <a:lvl5pPr>
              <a:defRPr sz="2400"/>
            </a:lvl5pPr>
          </a:lstStyle>
          <a:p>
            <a:pPr lvl="0"/>
            <a:r>
              <a:rPr lang="en-US"/>
              <a:t>Click to edit Master text styles</a:t>
            </a:r>
          </a:p>
          <a:p>
            <a:pPr lvl="1"/>
            <a:r>
              <a:rPr lang="en-US"/>
              <a:t>Second level</a:t>
            </a:r>
          </a:p>
          <a:p>
            <a:pPr lvl="2"/>
            <a:r>
              <a:rPr lang="en-US"/>
              <a:t>Third level</a:t>
            </a:r>
          </a:p>
        </p:txBody>
      </p:sp>
      <p:sp>
        <p:nvSpPr>
          <p:cNvPr id="5" name="Text Placeholder 4"/>
          <p:cNvSpPr>
            <a:spLocks noGrp="1"/>
          </p:cNvSpPr>
          <p:nvPr>
            <p:ph type="body" sz="quarter" idx="3"/>
          </p:nvPr>
        </p:nvSpPr>
        <p:spPr>
          <a:xfrm>
            <a:off x="6172200" y="1373613"/>
            <a:ext cx="5183188" cy="506696"/>
          </a:xfrm>
          <a:solidFill>
            <a:schemeClr val="bg1"/>
          </a:solidFill>
        </p:spPr>
        <p:txBody>
          <a:bodyPr anchor="t">
            <a:normAutofit/>
          </a:bodyPr>
          <a:lstStyle>
            <a:lvl1pPr marL="0" indent="0">
              <a:buNone/>
              <a:defRPr sz="2800" b="1">
                <a:solidFill>
                  <a:srgbClr val="E36F1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063640"/>
            <a:ext cx="5183188" cy="3874703"/>
          </a:xfrm>
        </p:spPr>
        <p:txBody>
          <a:bodyPr>
            <a:normAutofit/>
          </a:bodyPr>
          <a:lstStyle>
            <a:lvl1pPr>
              <a:defRPr sz="2400"/>
            </a:lvl1pPr>
            <a:lvl2pPr>
              <a:defRPr sz="1800"/>
            </a:lvl2pPr>
            <a:lvl3pPr>
              <a:defRPr sz="1800"/>
            </a:lvl3pPr>
            <a:lvl4pPr>
              <a:defRPr sz="2400"/>
            </a:lvl4pPr>
            <a:lvl5pPr>
              <a:defRPr sz="2400"/>
            </a:lvl5pPr>
          </a:lstStyle>
          <a:p>
            <a:pPr lvl="0"/>
            <a:r>
              <a:rPr lang="en-US"/>
              <a:t>Click to edit Master text styles</a:t>
            </a:r>
          </a:p>
          <a:p>
            <a:pPr lvl="1"/>
            <a:r>
              <a:rPr lang="en-US"/>
              <a:t>Second level</a:t>
            </a:r>
          </a:p>
          <a:p>
            <a:pPr lvl="2"/>
            <a:r>
              <a:rPr lang="en-US"/>
              <a:t>Third level</a:t>
            </a:r>
          </a:p>
        </p:txBody>
      </p:sp>
      <p:sp>
        <p:nvSpPr>
          <p:cNvPr id="10" name="Slide Number Placeholder 9">
            <a:extLst>
              <a:ext uri="{FF2B5EF4-FFF2-40B4-BE49-F238E27FC236}">
                <a16:creationId xmlns:a16="http://schemas.microsoft.com/office/drawing/2014/main" id="{9E33F7C1-7444-1C49-9581-78131C85F93F}"/>
              </a:ext>
            </a:extLst>
          </p:cNvPr>
          <p:cNvSpPr>
            <a:spLocks noGrp="1"/>
          </p:cNvSpPr>
          <p:nvPr>
            <p:ph type="sldNum" sz="quarter" idx="10"/>
          </p:nvPr>
        </p:nvSpPr>
        <p:spPr/>
        <p:txBody>
          <a:bodyPr/>
          <a:lstStyle/>
          <a:p>
            <a:fld id="{C29098D9-6B28-8C47-9D8C-522BFF1DF707}" type="slidenum">
              <a:rPr lang="en-US" smtClean="0"/>
              <a:pPr/>
              <a:t>‹#›</a:t>
            </a:fld>
            <a:endParaRPr lang="en-US" dirty="0"/>
          </a:p>
        </p:txBody>
      </p:sp>
      <p:sp>
        <p:nvSpPr>
          <p:cNvPr id="2" name="Title 1">
            <a:extLst>
              <a:ext uri="{FF2B5EF4-FFF2-40B4-BE49-F238E27FC236}">
                <a16:creationId xmlns:a16="http://schemas.microsoft.com/office/drawing/2014/main" id="{7A7EF92F-3B7D-2A43-96C5-D2D9560A5F40}"/>
              </a:ext>
            </a:extLst>
          </p:cNvPr>
          <p:cNvSpPr>
            <a:spLocks noGrp="1"/>
          </p:cNvSpPr>
          <p:nvPr>
            <p:ph type="title" hasCustomPrompt="1"/>
          </p:nvPr>
        </p:nvSpPr>
        <p:spPr/>
        <p:txBody>
          <a:bodyPr/>
          <a:lstStyle/>
          <a:p>
            <a:r>
              <a:rPr lang="en-US" dirty="0"/>
              <a:t>click to edit master title style</a:t>
            </a:r>
          </a:p>
        </p:txBody>
      </p:sp>
    </p:spTree>
    <p:extLst>
      <p:ext uri="{BB962C8B-B14F-4D97-AF65-F5344CB8AC3E}">
        <p14:creationId xmlns:p14="http://schemas.microsoft.com/office/powerpoint/2010/main" val="1503395793"/>
      </p:ext>
    </p:extLst>
  </p:cSld>
  <p:clrMapOvr>
    <a:masterClrMapping/>
  </p:clrMapOvr>
  <mc:AlternateContent xmlns:mc="http://schemas.openxmlformats.org/markup-compatibility/2006" xmlns:p14="http://schemas.microsoft.com/office/powerpoint/2010/main">
    <mc:Choice Requires="p14">
      <p:transition spd="slow" p14:dur="2000" advClick="0" advTm="3000">
        <p:fade/>
      </p:transition>
    </mc:Choice>
    <mc:Fallback xmlns="">
      <p:transition spd="slow" advClick="0" advTm="3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9BCB2E2-8303-1A45-AD34-64871F1C33F9}"/>
              </a:ext>
            </a:extLst>
          </p:cNvPr>
          <p:cNvSpPr>
            <a:spLocks noGrp="1"/>
          </p:cNvSpPr>
          <p:nvPr>
            <p:ph type="sldNum" sz="quarter" idx="10"/>
          </p:nvPr>
        </p:nvSpPr>
        <p:spPr/>
        <p:txBody>
          <a:bodyPr/>
          <a:lstStyle/>
          <a:p>
            <a:fld id="{C29098D9-6B28-8C47-9D8C-522BFF1DF707}" type="slidenum">
              <a:rPr lang="en-US" smtClean="0"/>
              <a:pPr/>
              <a:t>‹#›</a:t>
            </a:fld>
            <a:endParaRPr lang="en-US" dirty="0"/>
          </a:p>
        </p:txBody>
      </p:sp>
      <p:sp>
        <p:nvSpPr>
          <p:cNvPr id="3" name="Title 2">
            <a:extLst>
              <a:ext uri="{FF2B5EF4-FFF2-40B4-BE49-F238E27FC236}">
                <a16:creationId xmlns:a16="http://schemas.microsoft.com/office/drawing/2014/main" id="{1E8B13EC-82B0-B145-81F9-D923979BA229}"/>
              </a:ext>
            </a:extLst>
          </p:cNvPr>
          <p:cNvSpPr>
            <a:spLocks noGrp="1"/>
          </p:cNvSpPr>
          <p:nvPr>
            <p:ph type="title" hasCustomPrompt="1"/>
          </p:nvPr>
        </p:nvSpPr>
        <p:spPr/>
        <p:txBody>
          <a:bodyPr/>
          <a:lstStyle/>
          <a:p>
            <a:r>
              <a:rPr lang="en-US" dirty="0"/>
              <a:t>click to edit master title style</a:t>
            </a:r>
          </a:p>
        </p:txBody>
      </p:sp>
    </p:spTree>
    <p:extLst>
      <p:ext uri="{BB962C8B-B14F-4D97-AF65-F5344CB8AC3E}">
        <p14:creationId xmlns:p14="http://schemas.microsoft.com/office/powerpoint/2010/main" val="2617410601"/>
      </p:ext>
    </p:extLst>
  </p:cSld>
  <p:clrMapOvr>
    <a:masterClrMapping/>
  </p:clrMapOvr>
  <mc:AlternateContent xmlns:mc="http://schemas.openxmlformats.org/markup-compatibility/2006" xmlns:p14="http://schemas.microsoft.com/office/powerpoint/2010/main">
    <mc:Choice Requires="p14">
      <p:transition spd="slow" p14:dur="2000" advClick="0" advTm="3000">
        <p:fade/>
      </p:transition>
    </mc:Choice>
    <mc:Fallback xmlns="">
      <p:transition spd="slow" advClick="0" advTm="3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4496" y="295924"/>
            <a:ext cx="10872216" cy="429768"/>
          </a:xfrm>
          <a:prstGeom prst="rect">
            <a:avLst/>
          </a:prstGeom>
        </p:spPr>
        <p:txBody>
          <a:bodyPr vert="horz" lIns="91440" tIns="45720" rIns="91440" bIns="45720" rtlCol="0" anchor="t"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502304" y="1343049"/>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sp>
        <p:nvSpPr>
          <p:cNvPr id="12" name="Slide Number Placeholder 9">
            <a:extLst>
              <a:ext uri="{FF2B5EF4-FFF2-40B4-BE49-F238E27FC236}">
                <a16:creationId xmlns:a16="http://schemas.microsoft.com/office/drawing/2014/main" id="{18EC003F-CB8D-5D46-8EB4-2C0754B8C966}"/>
              </a:ext>
            </a:extLst>
          </p:cNvPr>
          <p:cNvSpPr>
            <a:spLocks noGrp="1"/>
          </p:cNvSpPr>
          <p:nvPr>
            <p:ph type="sldNum" sz="quarter" idx="4"/>
          </p:nvPr>
        </p:nvSpPr>
        <p:spPr>
          <a:xfrm>
            <a:off x="388135" y="6245397"/>
            <a:ext cx="432416" cy="346075"/>
          </a:xfrm>
          <a:prstGeom prst="rect">
            <a:avLst/>
          </a:prstGeom>
        </p:spPr>
        <p:txBody>
          <a:bodyPr vert="horz" lIns="91440" tIns="45720" rIns="91440" bIns="45720" rtlCol="0" anchor="ctr"/>
          <a:lstStyle>
            <a:lvl1pPr algn="r">
              <a:defRPr sz="1400" b="0" i="0">
                <a:solidFill>
                  <a:srgbClr val="595959"/>
                </a:solidFill>
                <a:latin typeface="Fira Sans Condensed" panose="020B0503050000020004" pitchFamily="34" charset="0"/>
              </a:defRPr>
            </a:lvl1pPr>
          </a:lstStyle>
          <a:p>
            <a:fld id="{C29098D9-6B28-8C47-9D8C-522BFF1DF707}" type="slidenum">
              <a:rPr lang="en-US" smtClean="0"/>
              <a:pPr/>
              <a:t>‹#›</a:t>
            </a:fld>
            <a:endParaRPr lang="en-US" dirty="0"/>
          </a:p>
        </p:txBody>
      </p:sp>
      <p:sp>
        <p:nvSpPr>
          <p:cNvPr id="7" name="Rectangle 6">
            <a:extLst>
              <a:ext uri="{FF2B5EF4-FFF2-40B4-BE49-F238E27FC236}">
                <a16:creationId xmlns:a16="http://schemas.microsoft.com/office/drawing/2014/main" id="{FA29176F-88BA-924D-8B56-BED99BA7DB2C}"/>
              </a:ext>
            </a:extLst>
          </p:cNvPr>
          <p:cNvSpPr/>
          <p:nvPr userDrawn="1"/>
        </p:nvSpPr>
        <p:spPr>
          <a:xfrm>
            <a:off x="0" y="0"/>
            <a:ext cx="315948" cy="6858000"/>
          </a:xfrm>
          <a:prstGeom prst="rect">
            <a:avLst/>
          </a:prstGeom>
          <a:solidFill>
            <a:srgbClr val="E36F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969B8BE5-CC2F-AF4B-8D43-AB9C787F4FBB}"/>
              </a:ext>
            </a:extLst>
          </p:cNvPr>
          <p:cNvSpPr/>
          <p:nvPr userDrawn="1"/>
        </p:nvSpPr>
        <p:spPr>
          <a:xfrm rot="5400000">
            <a:off x="-341237" y="341302"/>
            <a:ext cx="998421" cy="315947"/>
          </a:xfrm>
          <a:prstGeom prst="rect">
            <a:avLst/>
          </a:prstGeom>
          <a:solidFill>
            <a:srgbClr val="F4B2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10803531" y="6255031"/>
            <a:ext cx="1166361" cy="376847"/>
          </a:xfrm>
          <a:prstGeom prst="rect">
            <a:avLst/>
          </a:prstGeom>
        </p:spPr>
      </p:pic>
    </p:spTree>
    <p:extLst>
      <p:ext uri="{BB962C8B-B14F-4D97-AF65-F5344CB8AC3E}">
        <p14:creationId xmlns:p14="http://schemas.microsoft.com/office/powerpoint/2010/main" val="992549181"/>
      </p:ext>
    </p:extLst>
  </p:cSld>
  <p:clrMap bg1="lt1" tx1="dk1" bg2="lt2" tx2="dk2" accent1="accent1" accent2="accent2" accent3="accent3" accent4="accent4" accent5="accent5" accent6="accent6" hlink="hlink" folHlink="folHlink"/>
  <p:sldLayoutIdLst>
    <p:sldLayoutId id="2147483661" r:id="rId1"/>
    <p:sldLayoutId id="2147483690" r:id="rId2"/>
    <p:sldLayoutId id="2147483699" r:id="rId3"/>
    <p:sldLayoutId id="2147483702" r:id="rId4"/>
    <p:sldLayoutId id="2147483662" r:id="rId5"/>
    <p:sldLayoutId id="2147483664" r:id="rId6"/>
    <p:sldLayoutId id="2147483692" r:id="rId7"/>
    <p:sldLayoutId id="2147483665" r:id="rId8"/>
    <p:sldLayoutId id="2147483666" r:id="rId9"/>
    <p:sldLayoutId id="2147483693" r:id="rId10"/>
    <p:sldLayoutId id="2147483700" r:id="rId11"/>
    <p:sldLayoutId id="2147483697" r:id="rId12"/>
    <p:sldLayoutId id="2147483701" r:id="rId13"/>
    <p:sldLayoutId id="2147483667" r:id="rId14"/>
    <p:sldLayoutId id="2147483695" r:id="rId15"/>
    <p:sldLayoutId id="2147483691" r:id="rId16"/>
    <p:sldLayoutId id="2147483698" r:id="rId17"/>
  </p:sldLayoutIdLst>
  <mc:AlternateContent xmlns:mc="http://schemas.openxmlformats.org/markup-compatibility/2006" xmlns:p14="http://schemas.microsoft.com/office/powerpoint/2010/main">
    <mc:Choice Requires="p14">
      <p:transition spd="slow" p14:dur="2000" advClick="0" advTm="3000">
        <p:fade/>
      </p:transition>
    </mc:Choice>
    <mc:Fallback xmlns="">
      <p:transition spd="slow" advClick="0" advTm="3000">
        <p:fade/>
      </p:transition>
    </mc:Fallback>
  </mc:AlternateContent>
  <p:hf hdr="0" ftr="0" dt="0"/>
  <p:txStyles>
    <p:titleStyle>
      <a:lvl1pPr algn="l" defTabSz="914400" rtl="0" eaLnBrk="1" latinLnBrk="0" hangingPunct="1">
        <a:lnSpc>
          <a:spcPct val="90000"/>
        </a:lnSpc>
        <a:spcBef>
          <a:spcPct val="0"/>
        </a:spcBef>
        <a:buNone/>
        <a:defRPr sz="3200" b="1" i="0" kern="1200" cap="none" spc="0" baseline="0">
          <a:solidFill>
            <a:srgbClr val="000000"/>
          </a:solidFill>
          <a:latin typeface="Fira Sans Condensed" charset="0"/>
          <a:ea typeface="Fira Sans Condensed" charset="0"/>
          <a:cs typeface="Fira Sans Condensed" charset="0"/>
        </a:defRPr>
      </a:lvl1pPr>
    </p:titleStyle>
    <p:bodyStyle>
      <a:lvl1pPr marL="228600" indent="-228600" algn="l" defTabSz="914400" rtl="0" eaLnBrk="1" latinLnBrk="0" hangingPunct="1">
        <a:lnSpc>
          <a:spcPct val="100000"/>
        </a:lnSpc>
        <a:spcBef>
          <a:spcPts val="1000"/>
        </a:spcBef>
        <a:buFont typeface="Arial"/>
        <a:buChar char="•"/>
        <a:defRPr sz="2400" b="0" i="0" kern="1200">
          <a:solidFill>
            <a:srgbClr val="000000"/>
          </a:solidFill>
          <a:latin typeface="Fira Sans Condensed" charset="0"/>
          <a:ea typeface="Fira Sans Condensed" charset="0"/>
          <a:cs typeface="Fira Sans Condensed" charset="0"/>
        </a:defRPr>
      </a:lvl1pPr>
      <a:lvl2pPr marL="685800" indent="-228600" algn="l" defTabSz="914400" rtl="0" eaLnBrk="1" latinLnBrk="0" hangingPunct="1">
        <a:lnSpc>
          <a:spcPct val="100000"/>
        </a:lnSpc>
        <a:spcBef>
          <a:spcPts val="500"/>
        </a:spcBef>
        <a:buFont typeface="Arial"/>
        <a:buChar char="•"/>
        <a:defRPr sz="1800" b="0" i="0" kern="1200">
          <a:solidFill>
            <a:srgbClr val="000000"/>
          </a:solidFill>
          <a:latin typeface="Fira Sans Condensed" charset="0"/>
          <a:ea typeface="Fira Sans Condensed" charset="0"/>
          <a:cs typeface="Fira Sans Condensed" charset="0"/>
        </a:defRPr>
      </a:lvl2pPr>
      <a:lvl3pPr marL="1143000" indent="-228600" algn="l" defTabSz="914400" rtl="0" eaLnBrk="1" latinLnBrk="0" hangingPunct="1">
        <a:lnSpc>
          <a:spcPct val="100000"/>
        </a:lnSpc>
        <a:spcBef>
          <a:spcPts val="500"/>
        </a:spcBef>
        <a:buFont typeface="Arial"/>
        <a:buChar char="•"/>
        <a:defRPr sz="1800" b="0" i="0" kern="1200">
          <a:solidFill>
            <a:srgbClr val="000000"/>
          </a:solidFill>
          <a:latin typeface="Fira Sans Condensed" charset="0"/>
          <a:ea typeface="Fira Sans Condensed" charset="0"/>
          <a:cs typeface="Fira Sans Condensed" charset="0"/>
        </a:defRPr>
      </a:lvl3pPr>
      <a:lvl4pPr marL="1600200" indent="-228600" algn="l" defTabSz="914400" rtl="0" eaLnBrk="1" latinLnBrk="0" hangingPunct="1">
        <a:lnSpc>
          <a:spcPct val="90000"/>
        </a:lnSpc>
        <a:spcBef>
          <a:spcPts val="500"/>
        </a:spcBef>
        <a:buFont typeface="Arial"/>
        <a:buChar char="•"/>
        <a:defRPr sz="1800" b="0" i="0" kern="1200">
          <a:solidFill>
            <a:schemeClr val="tx1"/>
          </a:solidFill>
          <a:latin typeface="Fira Sans Condensed" panose="020B05030500000200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a:buChar char="•"/>
        <a:defRPr sz="1800" b="0" i="0" kern="1200">
          <a:solidFill>
            <a:schemeClr val="tx1"/>
          </a:solidFill>
          <a:latin typeface="Fira Sans Condensed" panose="020B05030500000200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16.pn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hyperlink" Target="https://youtu.be/_HeWSX-K-Uk" TargetMode="External"/><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9.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hyperlink" Target="https://youtu.be/xGXOXcLuN2Q" TargetMode="External"/><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779457C-477B-4724-8AA2-3FE35626F1B4}"/>
              </a:ext>
            </a:extLst>
          </p:cNvPr>
          <p:cNvSpPr/>
          <p:nvPr/>
        </p:nvSpPr>
        <p:spPr>
          <a:xfrm>
            <a:off x="7625177" y="0"/>
            <a:ext cx="4566824"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ctrTitle"/>
          </p:nvPr>
        </p:nvSpPr>
        <p:spPr>
          <a:xfrm>
            <a:off x="7859654" y="2502458"/>
            <a:ext cx="4097867" cy="1404154"/>
          </a:xfrm>
        </p:spPr>
        <p:txBody>
          <a:bodyPr/>
          <a:lstStyle/>
          <a:p>
            <a:r>
              <a:rPr lang="en-US" dirty="0">
                <a:solidFill>
                  <a:schemeClr val="tx1"/>
                </a:solidFill>
              </a:rPr>
              <a:t>Make a loan, change a life with Lendwithcare</a:t>
            </a:r>
          </a:p>
        </p:txBody>
      </p:sp>
      <p:pic>
        <p:nvPicPr>
          <p:cNvPr id="4" name="Picture 3">
            <a:extLst>
              <a:ext uri="{FF2B5EF4-FFF2-40B4-BE49-F238E27FC236}">
                <a16:creationId xmlns:a16="http://schemas.microsoft.com/office/drawing/2014/main" id="{9FFC7205-0625-4F77-A38B-E905A1B0FFE0}"/>
              </a:ext>
            </a:extLst>
          </p:cNvPr>
          <p:cNvPicPr>
            <a:picLocks noChangeAspect="1"/>
          </p:cNvPicPr>
          <p:nvPr/>
        </p:nvPicPr>
        <p:blipFill>
          <a:blip r:embed="rId3"/>
          <a:stretch>
            <a:fillRect/>
          </a:stretch>
        </p:blipFill>
        <p:spPr>
          <a:xfrm>
            <a:off x="316071" y="0"/>
            <a:ext cx="7309105" cy="6858000"/>
          </a:xfrm>
          <a:prstGeom prst="rect">
            <a:avLst/>
          </a:prstGeom>
        </p:spPr>
      </p:pic>
      <p:pic>
        <p:nvPicPr>
          <p:cNvPr id="10" name="Picture 9">
            <a:extLst>
              <a:ext uri="{FF2B5EF4-FFF2-40B4-BE49-F238E27FC236}">
                <a16:creationId xmlns:a16="http://schemas.microsoft.com/office/drawing/2014/main" id="{14DB59C4-D20F-4140-9877-4C6706E074B2}"/>
              </a:ext>
            </a:extLst>
          </p:cNvPr>
          <p:cNvPicPr>
            <a:picLocks noChangeAspect="1"/>
          </p:cNvPicPr>
          <p:nvPr/>
        </p:nvPicPr>
        <p:blipFill>
          <a:blip r:embed="rId4"/>
          <a:stretch>
            <a:fillRect/>
          </a:stretch>
        </p:blipFill>
        <p:spPr>
          <a:xfrm>
            <a:off x="7953138" y="381740"/>
            <a:ext cx="3910901" cy="573484"/>
          </a:xfrm>
          <a:prstGeom prst="rect">
            <a:avLst/>
          </a:prstGeom>
        </p:spPr>
      </p:pic>
    </p:spTree>
    <p:extLst>
      <p:ext uri="{BB962C8B-B14F-4D97-AF65-F5344CB8AC3E}">
        <p14:creationId xmlns:p14="http://schemas.microsoft.com/office/powerpoint/2010/main" val="759684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D00528C-F9A0-47AB-B7F8-B37925BBDB43}"/>
              </a:ext>
            </a:extLst>
          </p:cNvPr>
          <p:cNvPicPr>
            <a:picLocks noChangeAspect="1"/>
          </p:cNvPicPr>
          <p:nvPr/>
        </p:nvPicPr>
        <p:blipFill>
          <a:blip r:embed="rId3"/>
          <a:stretch>
            <a:fillRect/>
          </a:stretch>
        </p:blipFill>
        <p:spPr>
          <a:xfrm>
            <a:off x="321817" y="-1"/>
            <a:ext cx="7258050" cy="6858000"/>
          </a:xfrm>
          <a:prstGeom prst="rect">
            <a:avLst/>
          </a:prstGeom>
        </p:spPr>
      </p:pic>
      <p:sp>
        <p:nvSpPr>
          <p:cNvPr id="7" name="Title 6">
            <a:extLst>
              <a:ext uri="{FF2B5EF4-FFF2-40B4-BE49-F238E27FC236}">
                <a16:creationId xmlns:a16="http://schemas.microsoft.com/office/drawing/2014/main" id="{9FE951D2-4533-4145-BA3B-99C9C0219391}"/>
              </a:ext>
            </a:extLst>
          </p:cNvPr>
          <p:cNvSpPr>
            <a:spLocks noGrp="1"/>
          </p:cNvSpPr>
          <p:nvPr>
            <p:ph type="title"/>
          </p:nvPr>
        </p:nvSpPr>
        <p:spPr/>
        <p:txBody>
          <a:bodyPr/>
          <a:lstStyle/>
          <a:p>
            <a:r>
              <a:rPr lang="en-US" dirty="0">
                <a:solidFill>
                  <a:srgbClr val="E36F1E"/>
                </a:solidFill>
              </a:rPr>
              <a:t>Florence Mukupa</a:t>
            </a:r>
            <a:br>
              <a:rPr lang="en-US" dirty="0">
                <a:solidFill>
                  <a:srgbClr val="E36F1E"/>
                </a:solidFill>
              </a:rPr>
            </a:br>
            <a:r>
              <a:rPr lang="en-US" dirty="0">
                <a:solidFill>
                  <a:srgbClr val="E36F1E"/>
                </a:solidFill>
              </a:rPr>
              <a:t>Goat and Cattle Owner</a:t>
            </a:r>
            <a:br>
              <a:rPr lang="en-US" dirty="0">
                <a:solidFill>
                  <a:srgbClr val="E36F1E"/>
                </a:solidFill>
              </a:rPr>
            </a:br>
            <a:r>
              <a:rPr lang="en-US" dirty="0" err="1">
                <a:solidFill>
                  <a:srgbClr val="E36F1E"/>
                </a:solidFill>
              </a:rPr>
              <a:t>Mabuyu</a:t>
            </a:r>
            <a:r>
              <a:rPr lang="en-US" dirty="0">
                <a:solidFill>
                  <a:srgbClr val="E36F1E"/>
                </a:solidFill>
              </a:rPr>
              <a:t> Group, Southern Zambia</a:t>
            </a:r>
            <a:br>
              <a:rPr lang="en-GB" dirty="0"/>
            </a:br>
            <a:endParaRPr lang="en-GB" dirty="0"/>
          </a:p>
        </p:txBody>
      </p:sp>
      <p:sp>
        <p:nvSpPr>
          <p:cNvPr id="9" name="Content Placeholder 11">
            <a:extLst>
              <a:ext uri="{FF2B5EF4-FFF2-40B4-BE49-F238E27FC236}">
                <a16:creationId xmlns:a16="http://schemas.microsoft.com/office/drawing/2014/main" id="{28150B0D-D861-4613-A674-1157484913DF}"/>
              </a:ext>
            </a:extLst>
          </p:cNvPr>
          <p:cNvSpPr>
            <a:spLocks noGrp="1"/>
          </p:cNvSpPr>
          <p:nvPr>
            <p:ph sz="half" idx="1"/>
          </p:nvPr>
        </p:nvSpPr>
        <p:spPr>
          <a:xfrm>
            <a:off x="7783036" y="2531333"/>
            <a:ext cx="4193551" cy="4175123"/>
          </a:xfrm>
        </p:spPr>
        <p:txBody>
          <a:bodyPr/>
          <a:lstStyle/>
          <a:p>
            <a:pPr marL="0" indent="0">
              <a:spcAft>
                <a:spcPts val="1500"/>
              </a:spcAft>
              <a:buNone/>
            </a:pPr>
            <a:r>
              <a:rPr lang="en-GB" dirty="0"/>
              <a:t>Support from lenders has helped Florence to overcome the loss of her husband and provide for her family. </a:t>
            </a:r>
            <a:endParaRPr lang="en-GB" sz="2000" dirty="0"/>
          </a:p>
          <a:p>
            <a:pPr marL="0" indent="0">
              <a:spcAft>
                <a:spcPts val="1500"/>
              </a:spcAft>
              <a:buNone/>
            </a:pPr>
            <a:r>
              <a:rPr lang="en-GB" dirty="0"/>
              <a:t>The younger children are now able to go to school, increasing the likelihood of a brighter future for the whole family.</a:t>
            </a:r>
          </a:p>
          <a:p>
            <a:pPr marL="0" indent="0">
              <a:buNone/>
            </a:pPr>
            <a:endParaRPr lang="en-GB" dirty="0"/>
          </a:p>
          <a:p>
            <a:pPr marL="0" indent="0">
              <a:buNone/>
            </a:pPr>
            <a:endParaRPr lang="en-GB" dirty="0"/>
          </a:p>
          <a:p>
            <a:pPr marL="0" indent="0">
              <a:buNone/>
            </a:pPr>
            <a:endParaRPr lang="en-GB" dirty="0"/>
          </a:p>
          <a:p>
            <a:pPr marL="0" indent="0">
              <a:buNone/>
            </a:pPr>
            <a:endParaRPr lang="en-GB" dirty="0"/>
          </a:p>
        </p:txBody>
      </p:sp>
    </p:spTree>
    <p:extLst>
      <p:ext uri="{BB962C8B-B14F-4D97-AF65-F5344CB8AC3E}">
        <p14:creationId xmlns:p14="http://schemas.microsoft.com/office/powerpoint/2010/main" val="4807621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8A69D9E-5634-4B8F-9237-5FE9A69AD985}"/>
              </a:ext>
            </a:extLst>
          </p:cNvPr>
          <p:cNvPicPr>
            <a:picLocks noChangeAspect="1"/>
          </p:cNvPicPr>
          <p:nvPr/>
        </p:nvPicPr>
        <p:blipFill>
          <a:blip r:embed="rId3"/>
          <a:stretch>
            <a:fillRect/>
          </a:stretch>
        </p:blipFill>
        <p:spPr>
          <a:xfrm>
            <a:off x="319166" y="0"/>
            <a:ext cx="7258050" cy="6858000"/>
          </a:xfrm>
          <a:prstGeom prst="rect">
            <a:avLst/>
          </a:prstGeom>
        </p:spPr>
      </p:pic>
      <p:sp>
        <p:nvSpPr>
          <p:cNvPr id="3" name="Rectangle 2">
            <a:extLst>
              <a:ext uri="{FF2B5EF4-FFF2-40B4-BE49-F238E27FC236}">
                <a16:creationId xmlns:a16="http://schemas.microsoft.com/office/drawing/2014/main" id="{AF5EE945-28A8-4C7D-9DD6-7BF212929D5A}"/>
              </a:ext>
            </a:extLst>
          </p:cNvPr>
          <p:cNvSpPr/>
          <p:nvPr/>
        </p:nvSpPr>
        <p:spPr>
          <a:xfrm>
            <a:off x="8286839" y="534275"/>
            <a:ext cx="3195782" cy="119140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itle 8">
            <a:extLst>
              <a:ext uri="{FF2B5EF4-FFF2-40B4-BE49-F238E27FC236}">
                <a16:creationId xmlns:a16="http://schemas.microsoft.com/office/drawing/2014/main" id="{AC9E6F3A-3AE2-46C7-8F84-1DC4AE91F0C8}"/>
              </a:ext>
            </a:extLst>
          </p:cNvPr>
          <p:cNvSpPr txBox="1">
            <a:spLocks/>
          </p:cNvSpPr>
          <p:nvPr/>
        </p:nvSpPr>
        <p:spPr>
          <a:xfrm>
            <a:off x="7784541" y="295923"/>
            <a:ext cx="4200378" cy="1101865"/>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4800" b="1" i="0" kern="1200" cap="none" spc="0" baseline="0">
                <a:solidFill>
                  <a:schemeClr val="bg1"/>
                </a:solidFill>
                <a:latin typeface="Fira Sans Condensed" charset="0"/>
                <a:ea typeface="Fira Sans Condensed" charset="0"/>
                <a:cs typeface="Fira Sans Condensed" charset="0"/>
              </a:defRPr>
            </a:lvl1pPr>
          </a:lstStyle>
          <a:p>
            <a:pPr algn="l"/>
            <a:r>
              <a:rPr lang="en-GB" sz="3200" dirty="0"/>
              <a:t>Supporting female entrepreneurs</a:t>
            </a:r>
          </a:p>
        </p:txBody>
      </p:sp>
      <p:sp>
        <p:nvSpPr>
          <p:cNvPr id="11" name="Content Placeholder 11">
            <a:extLst>
              <a:ext uri="{FF2B5EF4-FFF2-40B4-BE49-F238E27FC236}">
                <a16:creationId xmlns:a16="http://schemas.microsoft.com/office/drawing/2014/main" id="{118E932B-AECD-49EB-BD32-2170C309692F}"/>
              </a:ext>
            </a:extLst>
          </p:cNvPr>
          <p:cNvSpPr txBox="1">
            <a:spLocks/>
          </p:cNvSpPr>
          <p:nvPr/>
        </p:nvSpPr>
        <p:spPr>
          <a:xfrm>
            <a:off x="7791368" y="1636140"/>
            <a:ext cx="4193551" cy="5307812"/>
          </a:xfrm>
          <a:prstGeom prst="rect">
            <a:avLst/>
          </a:prstGeom>
        </p:spPr>
        <p:txBody>
          <a:bodyPr vert="horz" lIns="91440" tIns="45720" rIns="91440" bIns="45720" rtlCol="0">
            <a:normAutofit/>
          </a:bodyPr>
          <a:lstStyle>
            <a:lvl1pPr marL="0" indent="0" algn="ctr" defTabSz="914400" rtl="0" eaLnBrk="1" latinLnBrk="0" hangingPunct="1">
              <a:lnSpc>
                <a:spcPct val="100000"/>
              </a:lnSpc>
              <a:spcBef>
                <a:spcPts val="1000"/>
              </a:spcBef>
              <a:buFont typeface="Arial"/>
              <a:buNone/>
              <a:defRPr sz="2800" b="1" i="0" kern="1200">
                <a:solidFill>
                  <a:schemeClr val="bg1"/>
                </a:solidFill>
                <a:latin typeface="Fira Sans Condensed" charset="0"/>
                <a:ea typeface="Fira Sans Condensed" charset="0"/>
                <a:cs typeface="Fira Sans Condensed" charset="0"/>
              </a:defRPr>
            </a:lvl1pPr>
            <a:lvl2pPr marL="457200" indent="0" algn="ctr" defTabSz="914400" rtl="0" eaLnBrk="1" latinLnBrk="0" hangingPunct="1">
              <a:lnSpc>
                <a:spcPct val="100000"/>
              </a:lnSpc>
              <a:spcBef>
                <a:spcPts val="500"/>
              </a:spcBef>
              <a:buFont typeface="Arial"/>
              <a:buNone/>
              <a:defRPr sz="2000" b="0" i="0" kern="1200">
                <a:solidFill>
                  <a:srgbClr val="000000"/>
                </a:solidFill>
                <a:latin typeface="Fira Sans Condensed" charset="0"/>
                <a:ea typeface="Fira Sans Condensed" charset="0"/>
                <a:cs typeface="Fira Sans Condensed" charset="0"/>
              </a:defRPr>
            </a:lvl2pPr>
            <a:lvl3pPr marL="914400" indent="0" algn="ctr" defTabSz="914400" rtl="0" eaLnBrk="1" latinLnBrk="0" hangingPunct="1">
              <a:lnSpc>
                <a:spcPct val="100000"/>
              </a:lnSpc>
              <a:spcBef>
                <a:spcPts val="500"/>
              </a:spcBef>
              <a:buFont typeface="Arial"/>
              <a:buNone/>
              <a:defRPr sz="1800" b="0" i="0" kern="1200">
                <a:solidFill>
                  <a:srgbClr val="000000"/>
                </a:solidFill>
                <a:latin typeface="Fira Sans Condensed" charset="0"/>
                <a:ea typeface="Fira Sans Condensed" charset="0"/>
                <a:cs typeface="Fira Sans Condensed" charset="0"/>
              </a:defRPr>
            </a:lvl3pPr>
            <a:lvl4pPr marL="1371600" indent="0" algn="ctr" defTabSz="914400" rtl="0" eaLnBrk="1" latinLnBrk="0" hangingPunct="1">
              <a:lnSpc>
                <a:spcPct val="90000"/>
              </a:lnSpc>
              <a:spcBef>
                <a:spcPts val="500"/>
              </a:spcBef>
              <a:buFont typeface="Arial"/>
              <a:buNone/>
              <a:defRPr sz="1600" b="0" i="0" kern="1200">
                <a:solidFill>
                  <a:schemeClr val="tx1"/>
                </a:solidFill>
                <a:latin typeface="Fira Sans Condensed" panose="020B0503050000020004" pitchFamily="34" charset="0"/>
                <a:ea typeface="Open Sans" panose="020B0606030504020204" pitchFamily="34" charset="0"/>
                <a:cs typeface="Open Sans" panose="020B0606030504020204" pitchFamily="34" charset="0"/>
              </a:defRPr>
            </a:lvl4pPr>
            <a:lvl5pPr marL="1828800" indent="0" algn="ctr" defTabSz="914400" rtl="0" eaLnBrk="1" latinLnBrk="0" hangingPunct="1">
              <a:lnSpc>
                <a:spcPct val="90000"/>
              </a:lnSpc>
              <a:spcBef>
                <a:spcPts val="500"/>
              </a:spcBef>
              <a:buFont typeface="Arial"/>
              <a:buNone/>
              <a:defRPr sz="1600" b="0" i="0" kern="1200">
                <a:solidFill>
                  <a:schemeClr val="tx1"/>
                </a:solidFill>
                <a:latin typeface="Fira Sans Condensed" panose="020B0503050000020004" pitchFamily="34" charset="0"/>
                <a:ea typeface="Open Sans" panose="020B0606030504020204" pitchFamily="34" charset="0"/>
                <a:cs typeface="Open Sans" panose="020B0606030504020204" pitchFamily="34" charset="0"/>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spcAft>
                <a:spcPts val="1500"/>
              </a:spcAft>
            </a:pPr>
            <a:r>
              <a:rPr lang="en-US" sz="2400" b="0" dirty="0"/>
              <a:t>Around 80% of entrepreneurs supported are women.</a:t>
            </a:r>
          </a:p>
          <a:p>
            <a:pPr algn="l">
              <a:spcAft>
                <a:spcPts val="1500"/>
              </a:spcAft>
            </a:pPr>
            <a:r>
              <a:rPr lang="en-US" sz="2400" b="0" dirty="0"/>
              <a:t>The majority of people living in poverty in the world are women, and women are disproportionately excluded from access to financial services.</a:t>
            </a:r>
          </a:p>
          <a:p>
            <a:pPr algn="l"/>
            <a:r>
              <a:rPr lang="en-US" sz="2400" b="0" dirty="0"/>
              <a:t>Studies have shown that supporting women can have the greatest impact on poverty.</a:t>
            </a:r>
          </a:p>
          <a:p>
            <a:pPr algn="l"/>
            <a:endParaRPr lang="en-US" sz="2400" b="0" dirty="0"/>
          </a:p>
          <a:p>
            <a:pPr algn="l"/>
            <a:endParaRPr lang="en-US" sz="2400" b="0" dirty="0"/>
          </a:p>
          <a:p>
            <a:pPr algn="l"/>
            <a:endParaRPr lang="en-GB" dirty="0"/>
          </a:p>
          <a:p>
            <a:endParaRPr lang="en-GB" dirty="0"/>
          </a:p>
          <a:p>
            <a:endParaRPr lang="en-GB" dirty="0"/>
          </a:p>
          <a:p>
            <a:endParaRPr lang="en-GB" dirty="0"/>
          </a:p>
        </p:txBody>
      </p:sp>
      <p:pic>
        <p:nvPicPr>
          <p:cNvPr id="12" name="Picture 11">
            <a:extLst>
              <a:ext uri="{FF2B5EF4-FFF2-40B4-BE49-F238E27FC236}">
                <a16:creationId xmlns:a16="http://schemas.microsoft.com/office/drawing/2014/main" id="{3CF0F3C6-12FC-4483-AF33-425A7E16EE6F}"/>
              </a:ext>
            </a:extLst>
          </p:cNvPr>
          <p:cNvPicPr>
            <a:picLocks noChangeAspect="1"/>
          </p:cNvPicPr>
          <p:nvPr/>
        </p:nvPicPr>
        <p:blipFill>
          <a:blip r:embed="rId4"/>
          <a:stretch>
            <a:fillRect/>
          </a:stretch>
        </p:blipFill>
        <p:spPr>
          <a:xfrm>
            <a:off x="320539" y="0"/>
            <a:ext cx="7258050" cy="6858000"/>
          </a:xfrm>
          <a:prstGeom prst="rect">
            <a:avLst/>
          </a:prstGeom>
        </p:spPr>
      </p:pic>
      <p:pic>
        <p:nvPicPr>
          <p:cNvPr id="2" name="Picture 1">
            <a:extLst>
              <a:ext uri="{FF2B5EF4-FFF2-40B4-BE49-F238E27FC236}">
                <a16:creationId xmlns:a16="http://schemas.microsoft.com/office/drawing/2014/main" id="{BA632176-D4C1-4ECA-9187-8A49F8F26989}"/>
              </a:ext>
            </a:extLst>
          </p:cNvPr>
          <p:cNvPicPr>
            <a:picLocks noChangeAspect="1"/>
          </p:cNvPicPr>
          <p:nvPr/>
        </p:nvPicPr>
        <p:blipFill>
          <a:blip r:embed="rId5"/>
          <a:stretch>
            <a:fillRect/>
          </a:stretch>
        </p:blipFill>
        <p:spPr>
          <a:xfrm>
            <a:off x="305403" y="-14301"/>
            <a:ext cx="7273186" cy="6872302"/>
          </a:xfrm>
          <a:prstGeom prst="rect">
            <a:avLst/>
          </a:prstGeom>
        </p:spPr>
      </p:pic>
    </p:spTree>
    <p:extLst>
      <p:ext uri="{BB962C8B-B14F-4D97-AF65-F5344CB8AC3E}">
        <p14:creationId xmlns:p14="http://schemas.microsoft.com/office/powerpoint/2010/main" val="22308798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5D5A5A-4746-4399-9835-E6DE2432EEFE}"/>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EC83E77E-8690-433C-A094-4FCA6381B2D1}"/>
              </a:ext>
            </a:extLst>
          </p:cNvPr>
          <p:cNvSpPr>
            <a:spLocks noGrp="1"/>
          </p:cNvSpPr>
          <p:nvPr>
            <p:ph sz="half" idx="1"/>
          </p:nvPr>
        </p:nvSpPr>
        <p:spPr/>
        <p:txBody>
          <a:bodyPr/>
          <a:lstStyle/>
          <a:p>
            <a:endParaRPr lang="en-GB"/>
          </a:p>
        </p:txBody>
      </p:sp>
      <p:pic>
        <p:nvPicPr>
          <p:cNvPr id="4" name="Picture 3">
            <a:hlinkClick r:id="rId3"/>
            <a:extLst>
              <a:ext uri="{FF2B5EF4-FFF2-40B4-BE49-F238E27FC236}">
                <a16:creationId xmlns:a16="http://schemas.microsoft.com/office/drawing/2014/main" id="{98E83A99-87F3-41A3-B0D7-F1B1FA9C39FE}"/>
              </a:ext>
            </a:extLst>
          </p:cNvPr>
          <p:cNvPicPr>
            <a:picLocks noChangeAspect="1"/>
          </p:cNvPicPr>
          <p:nvPr/>
        </p:nvPicPr>
        <p:blipFill>
          <a:blip r:embed="rId4"/>
          <a:stretch>
            <a:fillRect/>
          </a:stretch>
        </p:blipFill>
        <p:spPr>
          <a:xfrm>
            <a:off x="0" y="428"/>
            <a:ext cx="12191238" cy="6857572"/>
          </a:xfrm>
          <a:prstGeom prst="rect">
            <a:avLst/>
          </a:prstGeom>
        </p:spPr>
      </p:pic>
    </p:spTree>
    <p:extLst>
      <p:ext uri="{BB962C8B-B14F-4D97-AF65-F5344CB8AC3E}">
        <p14:creationId xmlns:p14="http://schemas.microsoft.com/office/powerpoint/2010/main" val="2209069726"/>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859654" y="2502458"/>
            <a:ext cx="4097867" cy="1404154"/>
          </a:xfrm>
        </p:spPr>
        <p:txBody>
          <a:bodyPr/>
          <a:lstStyle/>
          <a:p>
            <a:r>
              <a:rPr lang="en-US" dirty="0">
                <a:solidFill>
                  <a:schemeClr val="tx1"/>
                </a:solidFill>
              </a:rPr>
              <a:t>Make a loan, change a life with Lendwithcare</a:t>
            </a:r>
          </a:p>
        </p:txBody>
      </p:sp>
      <p:pic>
        <p:nvPicPr>
          <p:cNvPr id="6" name="Picture 5">
            <a:extLst>
              <a:ext uri="{FF2B5EF4-FFF2-40B4-BE49-F238E27FC236}">
                <a16:creationId xmlns:a16="http://schemas.microsoft.com/office/drawing/2014/main" id="{D620DF05-0734-4006-A2F4-4D3674848793}"/>
              </a:ext>
            </a:extLst>
          </p:cNvPr>
          <p:cNvPicPr>
            <a:picLocks noChangeAspect="1"/>
          </p:cNvPicPr>
          <p:nvPr/>
        </p:nvPicPr>
        <p:blipFill>
          <a:blip r:embed="rId3"/>
          <a:stretch>
            <a:fillRect/>
          </a:stretch>
        </p:blipFill>
        <p:spPr>
          <a:xfrm>
            <a:off x="307236" y="857"/>
            <a:ext cx="7257143" cy="6857143"/>
          </a:xfrm>
          <a:prstGeom prst="rect">
            <a:avLst/>
          </a:prstGeom>
        </p:spPr>
      </p:pic>
      <p:sp>
        <p:nvSpPr>
          <p:cNvPr id="8" name="Rectangle 7">
            <a:extLst>
              <a:ext uri="{FF2B5EF4-FFF2-40B4-BE49-F238E27FC236}">
                <a16:creationId xmlns:a16="http://schemas.microsoft.com/office/drawing/2014/main" id="{5353874E-D977-4DD2-BE55-B762B90339CA}"/>
              </a:ext>
            </a:extLst>
          </p:cNvPr>
          <p:cNvSpPr/>
          <p:nvPr/>
        </p:nvSpPr>
        <p:spPr>
          <a:xfrm>
            <a:off x="7564378" y="0"/>
            <a:ext cx="462762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a:extLst>
              <a:ext uri="{FF2B5EF4-FFF2-40B4-BE49-F238E27FC236}">
                <a16:creationId xmlns:a16="http://schemas.microsoft.com/office/drawing/2014/main" id="{88A78044-8E44-4992-9528-268C76E45C4B}"/>
              </a:ext>
            </a:extLst>
          </p:cNvPr>
          <p:cNvPicPr>
            <a:picLocks noChangeAspect="1"/>
          </p:cNvPicPr>
          <p:nvPr/>
        </p:nvPicPr>
        <p:blipFill>
          <a:blip r:embed="rId4"/>
          <a:stretch>
            <a:fillRect/>
          </a:stretch>
        </p:blipFill>
        <p:spPr>
          <a:xfrm>
            <a:off x="7953138" y="381740"/>
            <a:ext cx="3910901" cy="573484"/>
          </a:xfrm>
          <a:prstGeom prst="rect">
            <a:avLst/>
          </a:prstGeom>
        </p:spPr>
      </p:pic>
      <p:sp>
        <p:nvSpPr>
          <p:cNvPr id="11" name="Title 1">
            <a:extLst>
              <a:ext uri="{FF2B5EF4-FFF2-40B4-BE49-F238E27FC236}">
                <a16:creationId xmlns:a16="http://schemas.microsoft.com/office/drawing/2014/main" id="{08DB581F-CDD7-4945-9B49-CE65A21C2E8C}"/>
              </a:ext>
            </a:extLst>
          </p:cNvPr>
          <p:cNvSpPr txBox="1">
            <a:spLocks/>
          </p:cNvSpPr>
          <p:nvPr/>
        </p:nvSpPr>
        <p:spPr>
          <a:xfrm>
            <a:off x="7829255" y="2656220"/>
            <a:ext cx="4097867" cy="1404154"/>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4800" b="1" i="0" kern="1200" cap="none" spc="0" baseline="0">
                <a:solidFill>
                  <a:schemeClr val="bg1"/>
                </a:solidFill>
                <a:latin typeface="Fira Sans Condensed" charset="0"/>
                <a:ea typeface="Fira Sans Condensed" charset="0"/>
                <a:cs typeface="Fira Sans Condensed" charset="0"/>
              </a:defRPr>
            </a:lvl1pPr>
          </a:lstStyle>
          <a:p>
            <a:r>
              <a:rPr lang="en-US" dirty="0">
                <a:solidFill>
                  <a:schemeClr val="tx1"/>
                </a:solidFill>
              </a:rPr>
              <a:t>Thank you. Please visit the website to find out more!</a:t>
            </a:r>
          </a:p>
        </p:txBody>
      </p:sp>
    </p:spTree>
    <p:extLst>
      <p:ext uri="{BB962C8B-B14F-4D97-AF65-F5344CB8AC3E}">
        <p14:creationId xmlns:p14="http://schemas.microsoft.com/office/powerpoint/2010/main" val="26847525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8A69D9E-5634-4B8F-9237-5FE9A69AD985}"/>
              </a:ext>
            </a:extLst>
          </p:cNvPr>
          <p:cNvPicPr>
            <a:picLocks noChangeAspect="1"/>
          </p:cNvPicPr>
          <p:nvPr/>
        </p:nvPicPr>
        <p:blipFill>
          <a:blip r:embed="rId3"/>
          <a:stretch>
            <a:fillRect/>
          </a:stretch>
        </p:blipFill>
        <p:spPr>
          <a:xfrm>
            <a:off x="319166" y="0"/>
            <a:ext cx="7258050" cy="6858000"/>
          </a:xfrm>
          <a:prstGeom prst="rect">
            <a:avLst/>
          </a:prstGeom>
        </p:spPr>
      </p:pic>
      <p:sp>
        <p:nvSpPr>
          <p:cNvPr id="3" name="Rectangle 2">
            <a:extLst>
              <a:ext uri="{FF2B5EF4-FFF2-40B4-BE49-F238E27FC236}">
                <a16:creationId xmlns:a16="http://schemas.microsoft.com/office/drawing/2014/main" id="{AF5EE945-28A8-4C7D-9DD6-7BF212929D5A}"/>
              </a:ext>
            </a:extLst>
          </p:cNvPr>
          <p:cNvSpPr/>
          <p:nvPr/>
        </p:nvSpPr>
        <p:spPr>
          <a:xfrm>
            <a:off x="8286839" y="534275"/>
            <a:ext cx="3195782" cy="119140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itle 8">
            <a:extLst>
              <a:ext uri="{FF2B5EF4-FFF2-40B4-BE49-F238E27FC236}">
                <a16:creationId xmlns:a16="http://schemas.microsoft.com/office/drawing/2014/main" id="{AC9E6F3A-3AE2-46C7-8F84-1DC4AE91F0C8}"/>
              </a:ext>
            </a:extLst>
          </p:cNvPr>
          <p:cNvSpPr txBox="1">
            <a:spLocks/>
          </p:cNvSpPr>
          <p:nvPr/>
        </p:nvSpPr>
        <p:spPr>
          <a:xfrm>
            <a:off x="7784541" y="295923"/>
            <a:ext cx="4200378" cy="1101865"/>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4800" b="1" i="0" kern="1200" cap="none" spc="0" baseline="0">
                <a:solidFill>
                  <a:schemeClr val="bg1"/>
                </a:solidFill>
                <a:latin typeface="Fira Sans Condensed" charset="0"/>
                <a:ea typeface="Fira Sans Condensed" charset="0"/>
                <a:cs typeface="Fira Sans Condensed" charset="0"/>
              </a:defRPr>
            </a:lvl1pPr>
          </a:lstStyle>
          <a:p>
            <a:pPr algn="l"/>
            <a:r>
              <a:rPr lang="en-GB" sz="3800" dirty="0"/>
              <a:t>What is the problem we’re aiming to solve?</a:t>
            </a:r>
          </a:p>
        </p:txBody>
      </p:sp>
      <p:sp>
        <p:nvSpPr>
          <p:cNvPr id="11" name="Content Placeholder 11">
            <a:extLst>
              <a:ext uri="{FF2B5EF4-FFF2-40B4-BE49-F238E27FC236}">
                <a16:creationId xmlns:a16="http://schemas.microsoft.com/office/drawing/2014/main" id="{118E932B-AECD-49EB-BD32-2170C309692F}"/>
              </a:ext>
            </a:extLst>
          </p:cNvPr>
          <p:cNvSpPr txBox="1">
            <a:spLocks/>
          </p:cNvSpPr>
          <p:nvPr/>
        </p:nvSpPr>
        <p:spPr>
          <a:xfrm>
            <a:off x="7784541" y="2912697"/>
            <a:ext cx="4193551" cy="3085964"/>
          </a:xfrm>
          <a:prstGeom prst="rect">
            <a:avLst/>
          </a:prstGeom>
        </p:spPr>
        <p:txBody>
          <a:bodyPr vert="horz" lIns="91440" tIns="45720" rIns="91440" bIns="45720" rtlCol="0">
            <a:normAutofit/>
          </a:bodyPr>
          <a:lstStyle>
            <a:lvl1pPr marL="0" indent="0" algn="ctr" defTabSz="914400" rtl="0" eaLnBrk="1" latinLnBrk="0" hangingPunct="1">
              <a:lnSpc>
                <a:spcPct val="100000"/>
              </a:lnSpc>
              <a:spcBef>
                <a:spcPts val="1000"/>
              </a:spcBef>
              <a:buFont typeface="Arial"/>
              <a:buNone/>
              <a:defRPr sz="2800" b="1" i="0" kern="1200">
                <a:solidFill>
                  <a:schemeClr val="bg1"/>
                </a:solidFill>
                <a:latin typeface="Fira Sans Condensed" charset="0"/>
                <a:ea typeface="Fira Sans Condensed" charset="0"/>
                <a:cs typeface="Fira Sans Condensed" charset="0"/>
              </a:defRPr>
            </a:lvl1pPr>
            <a:lvl2pPr marL="457200" indent="0" algn="ctr" defTabSz="914400" rtl="0" eaLnBrk="1" latinLnBrk="0" hangingPunct="1">
              <a:lnSpc>
                <a:spcPct val="100000"/>
              </a:lnSpc>
              <a:spcBef>
                <a:spcPts val="500"/>
              </a:spcBef>
              <a:buFont typeface="Arial"/>
              <a:buNone/>
              <a:defRPr sz="2000" b="0" i="0" kern="1200">
                <a:solidFill>
                  <a:srgbClr val="000000"/>
                </a:solidFill>
                <a:latin typeface="Fira Sans Condensed" charset="0"/>
                <a:ea typeface="Fira Sans Condensed" charset="0"/>
                <a:cs typeface="Fira Sans Condensed" charset="0"/>
              </a:defRPr>
            </a:lvl2pPr>
            <a:lvl3pPr marL="914400" indent="0" algn="ctr" defTabSz="914400" rtl="0" eaLnBrk="1" latinLnBrk="0" hangingPunct="1">
              <a:lnSpc>
                <a:spcPct val="100000"/>
              </a:lnSpc>
              <a:spcBef>
                <a:spcPts val="500"/>
              </a:spcBef>
              <a:buFont typeface="Arial"/>
              <a:buNone/>
              <a:defRPr sz="1800" b="0" i="0" kern="1200">
                <a:solidFill>
                  <a:srgbClr val="000000"/>
                </a:solidFill>
                <a:latin typeface="Fira Sans Condensed" charset="0"/>
                <a:ea typeface="Fira Sans Condensed" charset="0"/>
                <a:cs typeface="Fira Sans Condensed" charset="0"/>
              </a:defRPr>
            </a:lvl3pPr>
            <a:lvl4pPr marL="1371600" indent="0" algn="ctr" defTabSz="914400" rtl="0" eaLnBrk="1" latinLnBrk="0" hangingPunct="1">
              <a:lnSpc>
                <a:spcPct val="90000"/>
              </a:lnSpc>
              <a:spcBef>
                <a:spcPts val="500"/>
              </a:spcBef>
              <a:buFont typeface="Arial"/>
              <a:buNone/>
              <a:defRPr sz="1600" b="0" i="0" kern="1200">
                <a:solidFill>
                  <a:schemeClr val="tx1"/>
                </a:solidFill>
                <a:latin typeface="Fira Sans Condensed" panose="020B0503050000020004" pitchFamily="34" charset="0"/>
                <a:ea typeface="Open Sans" panose="020B0606030504020204" pitchFamily="34" charset="0"/>
                <a:cs typeface="Open Sans" panose="020B0606030504020204" pitchFamily="34" charset="0"/>
              </a:defRPr>
            </a:lvl4pPr>
            <a:lvl5pPr marL="1828800" indent="0" algn="ctr" defTabSz="914400" rtl="0" eaLnBrk="1" latinLnBrk="0" hangingPunct="1">
              <a:lnSpc>
                <a:spcPct val="90000"/>
              </a:lnSpc>
              <a:spcBef>
                <a:spcPts val="500"/>
              </a:spcBef>
              <a:buFont typeface="Arial"/>
              <a:buNone/>
              <a:defRPr sz="1600" b="0" i="0" kern="1200">
                <a:solidFill>
                  <a:schemeClr val="tx1"/>
                </a:solidFill>
                <a:latin typeface="Fira Sans Condensed" panose="020B0503050000020004" pitchFamily="34" charset="0"/>
                <a:ea typeface="Open Sans" panose="020B0606030504020204" pitchFamily="34" charset="0"/>
                <a:cs typeface="Open Sans" panose="020B0606030504020204" pitchFamily="34" charset="0"/>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spcAft>
                <a:spcPts val="1500"/>
              </a:spcAft>
            </a:pPr>
            <a:r>
              <a:rPr lang="en-US" sz="2400" b="0" dirty="0"/>
              <a:t>More than 2 billion people in the world lack access to basic financial services.</a:t>
            </a:r>
          </a:p>
          <a:p>
            <a:pPr algn="l">
              <a:spcAft>
                <a:spcPts val="1500"/>
              </a:spcAft>
            </a:pPr>
            <a:r>
              <a:rPr lang="en-US" sz="2400" b="0" dirty="0"/>
              <a:t>It is the poor who are typically excluded from these formal financial services.</a:t>
            </a:r>
          </a:p>
          <a:p>
            <a:pPr algn="l"/>
            <a:endParaRPr lang="en-GB" dirty="0"/>
          </a:p>
          <a:p>
            <a:endParaRPr lang="en-GB" dirty="0"/>
          </a:p>
          <a:p>
            <a:endParaRPr lang="en-GB" dirty="0"/>
          </a:p>
          <a:p>
            <a:endParaRPr lang="en-GB" dirty="0"/>
          </a:p>
        </p:txBody>
      </p:sp>
      <p:pic>
        <p:nvPicPr>
          <p:cNvPr id="12" name="Picture 11">
            <a:extLst>
              <a:ext uri="{FF2B5EF4-FFF2-40B4-BE49-F238E27FC236}">
                <a16:creationId xmlns:a16="http://schemas.microsoft.com/office/drawing/2014/main" id="{3CF0F3C6-12FC-4483-AF33-425A7E16EE6F}"/>
              </a:ext>
            </a:extLst>
          </p:cNvPr>
          <p:cNvPicPr>
            <a:picLocks noChangeAspect="1"/>
          </p:cNvPicPr>
          <p:nvPr/>
        </p:nvPicPr>
        <p:blipFill>
          <a:blip r:embed="rId4"/>
          <a:stretch>
            <a:fillRect/>
          </a:stretch>
        </p:blipFill>
        <p:spPr>
          <a:xfrm>
            <a:off x="320539" y="0"/>
            <a:ext cx="7258050" cy="6858000"/>
          </a:xfrm>
          <a:prstGeom prst="rect">
            <a:avLst/>
          </a:prstGeom>
        </p:spPr>
      </p:pic>
    </p:spTree>
    <p:extLst>
      <p:ext uri="{BB962C8B-B14F-4D97-AF65-F5344CB8AC3E}">
        <p14:creationId xmlns:p14="http://schemas.microsoft.com/office/powerpoint/2010/main" val="20318168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969DE-BAB0-44FE-8EAE-2A918B6103F9}"/>
              </a:ext>
            </a:extLst>
          </p:cNvPr>
          <p:cNvSpPr>
            <a:spLocks noGrp="1"/>
          </p:cNvSpPr>
          <p:nvPr>
            <p:ph type="ctrTitle"/>
          </p:nvPr>
        </p:nvSpPr>
        <p:spPr/>
        <p:txBody>
          <a:bodyPr/>
          <a:lstStyle/>
          <a:p>
            <a:endParaRPr lang="en-GB"/>
          </a:p>
        </p:txBody>
      </p:sp>
      <p:sp>
        <p:nvSpPr>
          <p:cNvPr id="3" name="Subtitle 2">
            <a:extLst>
              <a:ext uri="{FF2B5EF4-FFF2-40B4-BE49-F238E27FC236}">
                <a16:creationId xmlns:a16="http://schemas.microsoft.com/office/drawing/2014/main" id="{89A3233A-5848-44B9-BF1D-4B8C412BA1F7}"/>
              </a:ext>
            </a:extLst>
          </p:cNvPr>
          <p:cNvSpPr>
            <a:spLocks noGrp="1"/>
          </p:cNvSpPr>
          <p:nvPr>
            <p:ph type="subTitle" idx="1"/>
          </p:nvPr>
        </p:nvSpPr>
        <p:spPr/>
        <p:txBody>
          <a:bodyPr/>
          <a:lstStyle/>
          <a:p>
            <a:endParaRPr lang="en-GB"/>
          </a:p>
        </p:txBody>
      </p:sp>
      <p:pic>
        <p:nvPicPr>
          <p:cNvPr id="5" name="Picture 4">
            <a:extLst>
              <a:ext uri="{FF2B5EF4-FFF2-40B4-BE49-F238E27FC236}">
                <a16:creationId xmlns:a16="http://schemas.microsoft.com/office/drawing/2014/main" id="{5364281F-5944-4742-814C-8F46F32DD051}"/>
              </a:ext>
            </a:extLst>
          </p:cNvPr>
          <p:cNvPicPr>
            <a:picLocks noChangeAspect="1"/>
          </p:cNvPicPr>
          <p:nvPr/>
        </p:nvPicPr>
        <p:blipFill>
          <a:blip r:embed="rId3"/>
          <a:stretch>
            <a:fillRect/>
          </a:stretch>
        </p:blipFill>
        <p:spPr>
          <a:xfrm>
            <a:off x="1524" y="857"/>
            <a:ext cx="12190476" cy="6857143"/>
          </a:xfrm>
          <a:prstGeom prst="rect">
            <a:avLst/>
          </a:prstGeom>
        </p:spPr>
      </p:pic>
    </p:spTree>
    <p:extLst>
      <p:ext uri="{BB962C8B-B14F-4D97-AF65-F5344CB8AC3E}">
        <p14:creationId xmlns:p14="http://schemas.microsoft.com/office/powerpoint/2010/main" val="2153516464"/>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CC3C9DF-4738-4A49-8F28-EA304DB80DFD}"/>
              </a:ext>
            </a:extLst>
          </p:cNvPr>
          <p:cNvSpPr/>
          <p:nvPr/>
        </p:nvSpPr>
        <p:spPr>
          <a:xfrm>
            <a:off x="7557994" y="-1"/>
            <a:ext cx="45309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itle 8">
            <a:extLst>
              <a:ext uri="{FF2B5EF4-FFF2-40B4-BE49-F238E27FC236}">
                <a16:creationId xmlns:a16="http://schemas.microsoft.com/office/drawing/2014/main" id="{51E488FE-630D-46FB-9B5E-7C4B0C40131E}"/>
              </a:ext>
            </a:extLst>
          </p:cNvPr>
          <p:cNvSpPr>
            <a:spLocks noGrp="1"/>
          </p:cNvSpPr>
          <p:nvPr>
            <p:ph type="title"/>
          </p:nvPr>
        </p:nvSpPr>
        <p:spPr>
          <a:xfrm>
            <a:off x="7784541" y="295923"/>
            <a:ext cx="4200378" cy="1101865"/>
          </a:xfrm>
        </p:spPr>
        <p:txBody>
          <a:bodyPr/>
          <a:lstStyle/>
          <a:p>
            <a:r>
              <a:rPr lang="en-GB" dirty="0">
                <a:solidFill>
                  <a:srgbClr val="E36F1E"/>
                </a:solidFill>
              </a:rPr>
              <a:t>What is Lendwithcare?</a:t>
            </a:r>
            <a:br>
              <a:rPr lang="en-US" dirty="0">
                <a:solidFill>
                  <a:srgbClr val="E36F1E"/>
                </a:solidFill>
              </a:rPr>
            </a:br>
            <a:endParaRPr lang="en-GB" dirty="0">
              <a:solidFill>
                <a:srgbClr val="E36F1E"/>
              </a:solidFill>
            </a:endParaRPr>
          </a:p>
        </p:txBody>
      </p:sp>
      <p:sp>
        <p:nvSpPr>
          <p:cNvPr id="8" name="Content Placeholder 11">
            <a:extLst>
              <a:ext uri="{FF2B5EF4-FFF2-40B4-BE49-F238E27FC236}">
                <a16:creationId xmlns:a16="http://schemas.microsoft.com/office/drawing/2014/main" id="{5DE13D2F-3EF9-4B90-B106-1DC53ED868FD}"/>
              </a:ext>
            </a:extLst>
          </p:cNvPr>
          <p:cNvSpPr txBox="1">
            <a:spLocks/>
          </p:cNvSpPr>
          <p:nvPr/>
        </p:nvSpPr>
        <p:spPr>
          <a:xfrm>
            <a:off x="7791368" y="1397788"/>
            <a:ext cx="4193551" cy="4898451"/>
          </a:xfrm>
          <a:prstGeom prst="rect">
            <a:avLst/>
          </a:prstGeom>
        </p:spPr>
        <p:txBody>
          <a:bodyPr vert="horz" lIns="91440" tIns="45720" rIns="91440" bIns="45720" rtlCol="0">
            <a:normAutofit fontScale="92500" lnSpcReduction="10000"/>
          </a:bodyPr>
          <a:lstStyle>
            <a:lvl1pPr marL="0" indent="0" algn="ctr" defTabSz="914400" rtl="0" eaLnBrk="1" latinLnBrk="0" hangingPunct="1">
              <a:lnSpc>
                <a:spcPct val="100000"/>
              </a:lnSpc>
              <a:spcBef>
                <a:spcPts val="1000"/>
              </a:spcBef>
              <a:buFont typeface="Arial"/>
              <a:buNone/>
              <a:defRPr sz="2800" b="1" i="0" kern="1200">
                <a:solidFill>
                  <a:schemeClr val="bg1"/>
                </a:solidFill>
                <a:latin typeface="Fira Sans Condensed" charset="0"/>
                <a:ea typeface="Fira Sans Condensed" charset="0"/>
                <a:cs typeface="Fira Sans Condensed" charset="0"/>
              </a:defRPr>
            </a:lvl1pPr>
            <a:lvl2pPr marL="457200" indent="0" algn="ctr" defTabSz="914400" rtl="0" eaLnBrk="1" latinLnBrk="0" hangingPunct="1">
              <a:lnSpc>
                <a:spcPct val="100000"/>
              </a:lnSpc>
              <a:spcBef>
                <a:spcPts val="500"/>
              </a:spcBef>
              <a:buFont typeface="Arial"/>
              <a:buNone/>
              <a:defRPr sz="2000" b="0" i="0" kern="1200">
                <a:solidFill>
                  <a:srgbClr val="000000"/>
                </a:solidFill>
                <a:latin typeface="Fira Sans Condensed" charset="0"/>
                <a:ea typeface="Fira Sans Condensed" charset="0"/>
                <a:cs typeface="Fira Sans Condensed" charset="0"/>
              </a:defRPr>
            </a:lvl2pPr>
            <a:lvl3pPr marL="914400" indent="0" algn="ctr" defTabSz="914400" rtl="0" eaLnBrk="1" latinLnBrk="0" hangingPunct="1">
              <a:lnSpc>
                <a:spcPct val="100000"/>
              </a:lnSpc>
              <a:spcBef>
                <a:spcPts val="500"/>
              </a:spcBef>
              <a:buFont typeface="Arial"/>
              <a:buNone/>
              <a:defRPr sz="1800" b="0" i="0" kern="1200">
                <a:solidFill>
                  <a:srgbClr val="000000"/>
                </a:solidFill>
                <a:latin typeface="Fira Sans Condensed" charset="0"/>
                <a:ea typeface="Fira Sans Condensed" charset="0"/>
                <a:cs typeface="Fira Sans Condensed" charset="0"/>
              </a:defRPr>
            </a:lvl3pPr>
            <a:lvl4pPr marL="1371600" indent="0" algn="ctr" defTabSz="914400" rtl="0" eaLnBrk="1" latinLnBrk="0" hangingPunct="1">
              <a:lnSpc>
                <a:spcPct val="90000"/>
              </a:lnSpc>
              <a:spcBef>
                <a:spcPts val="500"/>
              </a:spcBef>
              <a:buFont typeface="Arial"/>
              <a:buNone/>
              <a:defRPr sz="1600" b="0" i="0" kern="1200">
                <a:solidFill>
                  <a:schemeClr val="tx1"/>
                </a:solidFill>
                <a:latin typeface="Fira Sans Condensed" panose="020B0503050000020004" pitchFamily="34" charset="0"/>
                <a:ea typeface="Open Sans" panose="020B0606030504020204" pitchFamily="34" charset="0"/>
                <a:cs typeface="Open Sans" panose="020B0606030504020204" pitchFamily="34" charset="0"/>
              </a:defRPr>
            </a:lvl4pPr>
            <a:lvl5pPr marL="1828800" indent="0" algn="ctr" defTabSz="914400" rtl="0" eaLnBrk="1" latinLnBrk="0" hangingPunct="1">
              <a:lnSpc>
                <a:spcPct val="90000"/>
              </a:lnSpc>
              <a:spcBef>
                <a:spcPts val="500"/>
              </a:spcBef>
              <a:buFont typeface="Arial"/>
              <a:buNone/>
              <a:defRPr sz="1600" b="0" i="0" kern="1200">
                <a:solidFill>
                  <a:schemeClr val="tx1"/>
                </a:solidFill>
                <a:latin typeface="Fira Sans Condensed" panose="020B0503050000020004" pitchFamily="34" charset="0"/>
                <a:ea typeface="Open Sans" panose="020B0606030504020204" pitchFamily="34" charset="0"/>
                <a:cs typeface="Open Sans" panose="020B0606030504020204" pitchFamily="34" charset="0"/>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spcAft>
                <a:spcPts val="1500"/>
              </a:spcAft>
            </a:pPr>
            <a:r>
              <a:rPr lang="en-US" sz="2600" b="0" dirty="0">
                <a:solidFill>
                  <a:srgbClr val="000000"/>
                </a:solidFill>
              </a:rPr>
              <a:t>Lendwithcare is an initiative from poverty-fighting charity, CARE International UK.</a:t>
            </a:r>
          </a:p>
          <a:p>
            <a:pPr algn="l">
              <a:spcAft>
                <a:spcPts val="1500"/>
              </a:spcAft>
            </a:pPr>
            <a:r>
              <a:rPr lang="en-US" sz="2600" b="0" dirty="0">
                <a:solidFill>
                  <a:srgbClr val="000000"/>
                </a:solidFill>
              </a:rPr>
              <a:t>Individuals visit the website – </a:t>
            </a:r>
            <a:r>
              <a:rPr lang="en-US" sz="2600" b="0" dirty="0">
                <a:solidFill>
                  <a:srgbClr val="E36F1E"/>
                </a:solidFill>
              </a:rPr>
              <a:t>www.lendwithcare.org </a:t>
            </a:r>
            <a:r>
              <a:rPr lang="en-US" sz="2600" b="0" dirty="0">
                <a:solidFill>
                  <a:srgbClr val="000000"/>
                </a:solidFill>
              </a:rPr>
              <a:t>- and choose an entrepreneur to lend to. </a:t>
            </a:r>
            <a:r>
              <a:rPr lang="en-US" sz="2600" b="0">
                <a:solidFill>
                  <a:srgbClr val="000000"/>
                </a:solidFill>
              </a:rPr>
              <a:t>They can lend as little as £15 right up to the full loan amount.</a:t>
            </a:r>
          </a:p>
          <a:p>
            <a:pPr algn="l">
              <a:spcAft>
                <a:spcPts val="1500"/>
              </a:spcAft>
            </a:pPr>
            <a:r>
              <a:rPr lang="en-US" sz="2600" b="0">
                <a:solidFill>
                  <a:srgbClr val="000000"/>
                </a:solidFill>
              </a:rPr>
              <a:t>Rather </a:t>
            </a:r>
            <a:r>
              <a:rPr lang="en-US" sz="2600" b="0" dirty="0">
                <a:solidFill>
                  <a:srgbClr val="000000"/>
                </a:solidFill>
              </a:rPr>
              <a:t>than receiving a one-off donation, the entrepreneurs pay their loan back. </a:t>
            </a:r>
          </a:p>
          <a:p>
            <a:pPr algn="l"/>
            <a:endParaRPr lang="en-GB" dirty="0">
              <a:solidFill>
                <a:srgbClr val="000000"/>
              </a:solidFill>
            </a:endParaRPr>
          </a:p>
          <a:p>
            <a:endParaRPr lang="en-GB" dirty="0">
              <a:solidFill>
                <a:srgbClr val="000000"/>
              </a:solidFill>
            </a:endParaRPr>
          </a:p>
          <a:p>
            <a:endParaRPr lang="en-GB" dirty="0">
              <a:solidFill>
                <a:srgbClr val="000000"/>
              </a:solidFill>
            </a:endParaRPr>
          </a:p>
          <a:p>
            <a:endParaRPr lang="en-GB" dirty="0">
              <a:solidFill>
                <a:srgbClr val="000000"/>
              </a:solidFill>
            </a:endParaRPr>
          </a:p>
        </p:txBody>
      </p:sp>
      <p:pic>
        <p:nvPicPr>
          <p:cNvPr id="9" name="Picture 8">
            <a:extLst>
              <a:ext uri="{FF2B5EF4-FFF2-40B4-BE49-F238E27FC236}">
                <a16:creationId xmlns:a16="http://schemas.microsoft.com/office/drawing/2014/main" id="{EB9A1ABD-10B3-4E9E-82D6-38E02428C096}"/>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Lst>
          </a:blip>
          <a:stretch>
            <a:fillRect/>
          </a:stretch>
        </p:blipFill>
        <p:spPr>
          <a:xfrm>
            <a:off x="315461" y="-1"/>
            <a:ext cx="7257143" cy="6857143"/>
          </a:xfrm>
          <a:prstGeom prst="rect">
            <a:avLst/>
          </a:prstGeom>
        </p:spPr>
      </p:pic>
      <p:pic>
        <p:nvPicPr>
          <p:cNvPr id="13" name="Picture 12">
            <a:extLst>
              <a:ext uri="{FF2B5EF4-FFF2-40B4-BE49-F238E27FC236}">
                <a16:creationId xmlns:a16="http://schemas.microsoft.com/office/drawing/2014/main" id="{CB7A5B58-42A3-417C-853F-AC9361AEB04D}"/>
              </a:ext>
            </a:extLst>
          </p:cNvPr>
          <p:cNvPicPr>
            <a:picLocks noChangeAspect="1"/>
          </p:cNvPicPr>
          <p:nvPr/>
        </p:nvPicPr>
        <p:blipFill>
          <a:blip r:embed="rId5"/>
          <a:stretch>
            <a:fillRect/>
          </a:stretch>
        </p:blipFill>
        <p:spPr>
          <a:xfrm>
            <a:off x="520155" y="82837"/>
            <a:ext cx="2137320" cy="2133623"/>
          </a:xfrm>
          <a:prstGeom prst="rect">
            <a:avLst/>
          </a:prstGeom>
        </p:spPr>
      </p:pic>
    </p:spTree>
    <p:extLst>
      <p:ext uri="{BB962C8B-B14F-4D97-AF65-F5344CB8AC3E}">
        <p14:creationId xmlns:p14="http://schemas.microsoft.com/office/powerpoint/2010/main" val="35692773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CC3C9DF-4738-4A49-8F28-EA304DB80DFD}"/>
              </a:ext>
            </a:extLst>
          </p:cNvPr>
          <p:cNvSpPr/>
          <p:nvPr/>
        </p:nvSpPr>
        <p:spPr>
          <a:xfrm>
            <a:off x="7557994" y="-1"/>
            <a:ext cx="45309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itle 8">
            <a:extLst>
              <a:ext uri="{FF2B5EF4-FFF2-40B4-BE49-F238E27FC236}">
                <a16:creationId xmlns:a16="http://schemas.microsoft.com/office/drawing/2014/main" id="{51E488FE-630D-46FB-9B5E-7C4B0C40131E}"/>
              </a:ext>
            </a:extLst>
          </p:cNvPr>
          <p:cNvSpPr>
            <a:spLocks noGrp="1"/>
          </p:cNvSpPr>
          <p:nvPr>
            <p:ph type="title"/>
          </p:nvPr>
        </p:nvSpPr>
        <p:spPr>
          <a:xfrm>
            <a:off x="7784541" y="295923"/>
            <a:ext cx="4200378" cy="1101865"/>
          </a:xfrm>
        </p:spPr>
        <p:txBody>
          <a:bodyPr/>
          <a:lstStyle/>
          <a:p>
            <a:r>
              <a:rPr lang="en-GB" dirty="0">
                <a:solidFill>
                  <a:srgbClr val="E36F1E"/>
                </a:solidFill>
              </a:rPr>
              <a:t>What is microfinance?</a:t>
            </a:r>
            <a:br>
              <a:rPr lang="en-US" dirty="0">
                <a:solidFill>
                  <a:srgbClr val="E36F1E"/>
                </a:solidFill>
              </a:rPr>
            </a:br>
            <a:endParaRPr lang="en-GB" dirty="0">
              <a:solidFill>
                <a:srgbClr val="E36F1E"/>
              </a:solidFill>
            </a:endParaRPr>
          </a:p>
        </p:txBody>
      </p:sp>
      <p:sp>
        <p:nvSpPr>
          <p:cNvPr id="8" name="Content Placeholder 11">
            <a:extLst>
              <a:ext uri="{FF2B5EF4-FFF2-40B4-BE49-F238E27FC236}">
                <a16:creationId xmlns:a16="http://schemas.microsoft.com/office/drawing/2014/main" id="{5DE13D2F-3EF9-4B90-B106-1DC53ED868FD}"/>
              </a:ext>
            </a:extLst>
          </p:cNvPr>
          <p:cNvSpPr txBox="1">
            <a:spLocks/>
          </p:cNvSpPr>
          <p:nvPr/>
        </p:nvSpPr>
        <p:spPr>
          <a:xfrm>
            <a:off x="7791368" y="1693712"/>
            <a:ext cx="4193551" cy="4002887"/>
          </a:xfrm>
          <a:prstGeom prst="rect">
            <a:avLst/>
          </a:prstGeom>
        </p:spPr>
        <p:txBody>
          <a:bodyPr vert="horz" lIns="91440" tIns="45720" rIns="91440" bIns="45720" rtlCol="0">
            <a:normAutofit/>
          </a:bodyPr>
          <a:lstStyle>
            <a:lvl1pPr marL="0" indent="0" algn="ctr" defTabSz="914400" rtl="0" eaLnBrk="1" latinLnBrk="0" hangingPunct="1">
              <a:lnSpc>
                <a:spcPct val="100000"/>
              </a:lnSpc>
              <a:spcBef>
                <a:spcPts val="1000"/>
              </a:spcBef>
              <a:buFont typeface="Arial"/>
              <a:buNone/>
              <a:defRPr sz="2800" b="1" i="0" kern="1200">
                <a:solidFill>
                  <a:schemeClr val="bg1"/>
                </a:solidFill>
                <a:latin typeface="Fira Sans Condensed" charset="0"/>
                <a:ea typeface="Fira Sans Condensed" charset="0"/>
                <a:cs typeface="Fira Sans Condensed" charset="0"/>
              </a:defRPr>
            </a:lvl1pPr>
            <a:lvl2pPr marL="457200" indent="0" algn="ctr" defTabSz="914400" rtl="0" eaLnBrk="1" latinLnBrk="0" hangingPunct="1">
              <a:lnSpc>
                <a:spcPct val="100000"/>
              </a:lnSpc>
              <a:spcBef>
                <a:spcPts val="500"/>
              </a:spcBef>
              <a:buFont typeface="Arial"/>
              <a:buNone/>
              <a:defRPr sz="2000" b="0" i="0" kern="1200">
                <a:solidFill>
                  <a:srgbClr val="000000"/>
                </a:solidFill>
                <a:latin typeface="Fira Sans Condensed" charset="0"/>
                <a:ea typeface="Fira Sans Condensed" charset="0"/>
                <a:cs typeface="Fira Sans Condensed" charset="0"/>
              </a:defRPr>
            </a:lvl2pPr>
            <a:lvl3pPr marL="914400" indent="0" algn="ctr" defTabSz="914400" rtl="0" eaLnBrk="1" latinLnBrk="0" hangingPunct="1">
              <a:lnSpc>
                <a:spcPct val="100000"/>
              </a:lnSpc>
              <a:spcBef>
                <a:spcPts val="500"/>
              </a:spcBef>
              <a:buFont typeface="Arial"/>
              <a:buNone/>
              <a:defRPr sz="1800" b="0" i="0" kern="1200">
                <a:solidFill>
                  <a:srgbClr val="000000"/>
                </a:solidFill>
                <a:latin typeface="Fira Sans Condensed" charset="0"/>
                <a:ea typeface="Fira Sans Condensed" charset="0"/>
                <a:cs typeface="Fira Sans Condensed" charset="0"/>
              </a:defRPr>
            </a:lvl3pPr>
            <a:lvl4pPr marL="1371600" indent="0" algn="ctr" defTabSz="914400" rtl="0" eaLnBrk="1" latinLnBrk="0" hangingPunct="1">
              <a:lnSpc>
                <a:spcPct val="90000"/>
              </a:lnSpc>
              <a:spcBef>
                <a:spcPts val="500"/>
              </a:spcBef>
              <a:buFont typeface="Arial"/>
              <a:buNone/>
              <a:defRPr sz="1600" b="0" i="0" kern="1200">
                <a:solidFill>
                  <a:schemeClr val="tx1"/>
                </a:solidFill>
                <a:latin typeface="Fira Sans Condensed" panose="020B0503050000020004" pitchFamily="34" charset="0"/>
                <a:ea typeface="Open Sans" panose="020B0606030504020204" pitchFamily="34" charset="0"/>
                <a:cs typeface="Open Sans" panose="020B0606030504020204" pitchFamily="34" charset="0"/>
              </a:defRPr>
            </a:lvl4pPr>
            <a:lvl5pPr marL="1828800" indent="0" algn="ctr" defTabSz="914400" rtl="0" eaLnBrk="1" latinLnBrk="0" hangingPunct="1">
              <a:lnSpc>
                <a:spcPct val="90000"/>
              </a:lnSpc>
              <a:spcBef>
                <a:spcPts val="500"/>
              </a:spcBef>
              <a:buFont typeface="Arial"/>
              <a:buNone/>
              <a:defRPr sz="1600" b="0" i="0" kern="1200">
                <a:solidFill>
                  <a:schemeClr val="tx1"/>
                </a:solidFill>
                <a:latin typeface="Fira Sans Condensed" panose="020B0503050000020004" pitchFamily="34" charset="0"/>
                <a:ea typeface="Open Sans" panose="020B0606030504020204" pitchFamily="34" charset="0"/>
                <a:cs typeface="Open Sans" panose="020B0606030504020204" pitchFamily="34" charset="0"/>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spcAft>
                <a:spcPts val="1500"/>
              </a:spcAft>
            </a:pPr>
            <a:r>
              <a:rPr lang="en-US" sz="2400" b="0" dirty="0">
                <a:solidFill>
                  <a:srgbClr val="000000"/>
                </a:solidFill>
              </a:rPr>
              <a:t>Microfinance is the provision of financial services for low-income people. This includes microloans, savings, micro-insurance, money transfers and financial training. </a:t>
            </a:r>
          </a:p>
          <a:p>
            <a:pPr algn="l">
              <a:spcAft>
                <a:spcPts val="1500"/>
              </a:spcAft>
            </a:pPr>
            <a:r>
              <a:rPr lang="en-US" sz="2400" b="0" dirty="0">
                <a:solidFill>
                  <a:srgbClr val="000000"/>
                </a:solidFill>
              </a:rPr>
              <a:t>CARE believes that fair and effective financial services are central to addressing poverty.</a:t>
            </a:r>
          </a:p>
          <a:p>
            <a:pPr algn="l"/>
            <a:endParaRPr lang="en-US" sz="2000" b="0" dirty="0">
              <a:solidFill>
                <a:srgbClr val="000000"/>
              </a:solidFill>
            </a:endParaRPr>
          </a:p>
          <a:p>
            <a:pPr algn="l"/>
            <a:endParaRPr lang="en-GB" sz="2000" b="0" dirty="0">
              <a:solidFill>
                <a:srgbClr val="000000"/>
              </a:solidFill>
            </a:endParaRPr>
          </a:p>
          <a:p>
            <a:endParaRPr lang="en-GB" dirty="0">
              <a:solidFill>
                <a:srgbClr val="000000"/>
              </a:solidFill>
            </a:endParaRPr>
          </a:p>
          <a:p>
            <a:endParaRPr lang="en-GB" dirty="0">
              <a:solidFill>
                <a:srgbClr val="000000"/>
              </a:solidFill>
            </a:endParaRPr>
          </a:p>
          <a:p>
            <a:endParaRPr lang="en-GB" dirty="0">
              <a:solidFill>
                <a:srgbClr val="000000"/>
              </a:solidFill>
            </a:endParaRPr>
          </a:p>
        </p:txBody>
      </p:sp>
      <p:pic>
        <p:nvPicPr>
          <p:cNvPr id="12" name="Picture 11">
            <a:extLst>
              <a:ext uri="{FF2B5EF4-FFF2-40B4-BE49-F238E27FC236}">
                <a16:creationId xmlns:a16="http://schemas.microsoft.com/office/drawing/2014/main" id="{2EF5F642-8D4A-4773-A9CE-C205429525C3}"/>
              </a:ext>
            </a:extLst>
          </p:cNvPr>
          <p:cNvPicPr>
            <a:picLocks noChangeAspect="1"/>
          </p:cNvPicPr>
          <p:nvPr/>
        </p:nvPicPr>
        <p:blipFill>
          <a:blip r:embed="rId3"/>
          <a:stretch>
            <a:fillRect/>
          </a:stretch>
        </p:blipFill>
        <p:spPr>
          <a:xfrm>
            <a:off x="520155" y="82838"/>
            <a:ext cx="1853592" cy="1850386"/>
          </a:xfrm>
          <a:prstGeom prst="rect">
            <a:avLst/>
          </a:prstGeom>
        </p:spPr>
      </p:pic>
      <p:pic>
        <p:nvPicPr>
          <p:cNvPr id="13" name="Picture 12">
            <a:extLst>
              <a:ext uri="{FF2B5EF4-FFF2-40B4-BE49-F238E27FC236}">
                <a16:creationId xmlns:a16="http://schemas.microsoft.com/office/drawing/2014/main" id="{B4AD264D-AFB8-49CB-8C82-390BE40BFAAD}"/>
              </a:ext>
            </a:extLst>
          </p:cNvPr>
          <p:cNvPicPr>
            <a:picLocks noChangeAspect="1"/>
          </p:cNvPicPr>
          <p:nvPr/>
        </p:nvPicPr>
        <p:blipFill>
          <a:blip r:embed="rId4"/>
          <a:stretch>
            <a:fillRect/>
          </a:stretch>
        </p:blipFill>
        <p:spPr>
          <a:xfrm>
            <a:off x="314778" y="0"/>
            <a:ext cx="7257143" cy="6857143"/>
          </a:xfrm>
          <a:prstGeom prst="rect">
            <a:avLst/>
          </a:prstGeom>
        </p:spPr>
      </p:pic>
    </p:spTree>
    <p:extLst>
      <p:ext uri="{BB962C8B-B14F-4D97-AF65-F5344CB8AC3E}">
        <p14:creationId xmlns:p14="http://schemas.microsoft.com/office/powerpoint/2010/main" val="31038406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DF82D7-6121-41F2-B6BC-E5627A30D6E6}"/>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612E5F21-60C3-4FA5-AAA9-83FDC93DA04E}"/>
              </a:ext>
            </a:extLst>
          </p:cNvPr>
          <p:cNvSpPr>
            <a:spLocks noGrp="1"/>
          </p:cNvSpPr>
          <p:nvPr>
            <p:ph sz="half" idx="1"/>
          </p:nvPr>
        </p:nvSpPr>
        <p:spPr/>
        <p:txBody>
          <a:bodyPr/>
          <a:lstStyle/>
          <a:p>
            <a:endParaRPr lang="en-GB"/>
          </a:p>
        </p:txBody>
      </p:sp>
      <p:pic>
        <p:nvPicPr>
          <p:cNvPr id="4" name="Picture 3">
            <a:hlinkClick r:id="rId3"/>
            <a:extLst>
              <a:ext uri="{FF2B5EF4-FFF2-40B4-BE49-F238E27FC236}">
                <a16:creationId xmlns:a16="http://schemas.microsoft.com/office/drawing/2014/main" id="{9822D12B-F888-4F58-8429-41AC9F7CBA90}"/>
              </a:ext>
            </a:extLst>
          </p:cNvPr>
          <p:cNvPicPr>
            <a:picLocks noChangeAspect="1"/>
          </p:cNvPicPr>
          <p:nvPr/>
        </p:nvPicPr>
        <p:blipFill>
          <a:blip r:embed="rId4"/>
          <a:stretch>
            <a:fillRect/>
          </a:stretch>
        </p:blipFill>
        <p:spPr>
          <a:xfrm>
            <a:off x="0" y="428"/>
            <a:ext cx="12191238" cy="6857572"/>
          </a:xfrm>
          <a:prstGeom prst="rect">
            <a:avLst/>
          </a:prstGeom>
        </p:spPr>
      </p:pic>
    </p:spTree>
    <p:extLst>
      <p:ext uri="{BB962C8B-B14F-4D97-AF65-F5344CB8AC3E}">
        <p14:creationId xmlns:p14="http://schemas.microsoft.com/office/powerpoint/2010/main" val="893082794"/>
      </p:ext>
    </p:extLst>
  </p:cSld>
  <p:clrMapOvr>
    <a:masterClrMapping/>
  </p:clrMapOvr>
  <mc:AlternateContent xmlns:mc="http://schemas.openxmlformats.org/markup-compatibility/2006" xmlns:p14="http://schemas.microsoft.com/office/powerpoint/2010/main">
    <mc:Choice Requires="p14">
      <p:transition p14:dur="10" advClick="0" advTm="3000"/>
    </mc:Choice>
    <mc:Fallback xmlns="">
      <p:transition advClick="0" advTm="3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8">
            <a:extLst>
              <a:ext uri="{FF2B5EF4-FFF2-40B4-BE49-F238E27FC236}">
                <a16:creationId xmlns:a16="http://schemas.microsoft.com/office/drawing/2014/main" id="{A8CA18AD-3A27-4727-91E0-4C8DE918DA01}"/>
              </a:ext>
            </a:extLst>
          </p:cNvPr>
          <p:cNvSpPr>
            <a:spLocks noGrp="1"/>
          </p:cNvSpPr>
          <p:nvPr>
            <p:ph type="title"/>
          </p:nvPr>
        </p:nvSpPr>
        <p:spPr>
          <a:xfrm>
            <a:off x="7673836" y="295923"/>
            <a:ext cx="4200378" cy="1101865"/>
          </a:xfrm>
        </p:spPr>
        <p:txBody>
          <a:bodyPr/>
          <a:lstStyle/>
          <a:p>
            <a:r>
              <a:rPr lang="en-GB" sz="3800" dirty="0">
                <a:solidFill>
                  <a:srgbClr val="E36F1E"/>
                </a:solidFill>
              </a:rPr>
              <a:t>Our website homepage</a:t>
            </a:r>
            <a:br>
              <a:rPr lang="en-US" sz="3800" dirty="0">
                <a:solidFill>
                  <a:srgbClr val="E36F1E"/>
                </a:solidFill>
              </a:rPr>
            </a:br>
            <a:endParaRPr lang="en-GB" sz="3800" dirty="0">
              <a:solidFill>
                <a:srgbClr val="E36F1E"/>
              </a:solidFill>
            </a:endParaRPr>
          </a:p>
        </p:txBody>
      </p:sp>
      <p:pic>
        <p:nvPicPr>
          <p:cNvPr id="5" name="Picture 4">
            <a:extLst>
              <a:ext uri="{FF2B5EF4-FFF2-40B4-BE49-F238E27FC236}">
                <a16:creationId xmlns:a16="http://schemas.microsoft.com/office/drawing/2014/main" id="{3E395CAE-687E-4F47-9C6E-E7596F0037E3}"/>
              </a:ext>
            </a:extLst>
          </p:cNvPr>
          <p:cNvPicPr>
            <a:picLocks noChangeAspect="1"/>
          </p:cNvPicPr>
          <p:nvPr/>
        </p:nvPicPr>
        <p:blipFill>
          <a:blip r:embed="rId3"/>
          <a:stretch>
            <a:fillRect/>
          </a:stretch>
        </p:blipFill>
        <p:spPr>
          <a:xfrm>
            <a:off x="317786" y="857"/>
            <a:ext cx="7257143" cy="6857143"/>
          </a:xfrm>
          <a:prstGeom prst="rect">
            <a:avLst/>
          </a:prstGeom>
        </p:spPr>
      </p:pic>
      <p:sp>
        <p:nvSpPr>
          <p:cNvPr id="6" name="Content Placeholder 11">
            <a:extLst>
              <a:ext uri="{FF2B5EF4-FFF2-40B4-BE49-F238E27FC236}">
                <a16:creationId xmlns:a16="http://schemas.microsoft.com/office/drawing/2014/main" id="{309547D3-411B-422B-AC70-E89C18DD6E2A}"/>
              </a:ext>
            </a:extLst>
          </p:cNvPr>
          <p:cNvSpPr txBox="1">
            <a:spLocks/>
          </p:cNvSpPr>
          <p:nvPr/>
        </p:nvSpPr>
        <p:spPr>
          <a:xfrm>
            <a:off x="7673836" y="2025577"/>
            <a:ext cx="4193551" cy="4241874"/>
          </a:xfrm>
          <a:prstGeom prst="rect">
            <a:avLst/>
          </a:prstGeom>
        </p:spPr>
        <p:txBody>
          <a:bodyPr vert="horz" lIns="91440" tIns="45720" rIns="91440" bIns="45720" rtlCol="0">
            <a:normAutofit lnSpcReduction="10000"/>
          </a:bodyPr>
          <a:lstStyle>
            <a:lvl1pPr marL="0" indent="0" algn="ctr" defTabSz="914400" rtl="0" eaLnBrk="1" latinLnBrk="0" hangingPunct="1">
              <a:lnSpc>
                <a:spcPct val="100000"/>
              </a:lnSpc>
              <a:spcBef>
                <a:spcPts val="1000"/>
              </a:spcBef>
              <a:buFont typeface="Arial"/>
              <a:buNone/>
              <a:defRPr sz="2800" b="1" i="0" kern="1200">
                <a:solidFill>
                  <a:schemeClr val="bg1"/>
                </a:solidFill>
                <a:latin typeface="Fira Sans Condensed" charset="0"/>
                <a:ea typeface="Fira Sans Condensed" charset="0"/>
                <a:cs typeface="Fira Sans Condensed" charset="0"/>
              </a:defRPr>
            </a:lvl1pPr>
            <a:lvl2pPr marL="457200" indent="0" algn="ctr" defTabSz="914400" rtl="0" eaLnBrk="1" latinLnBrk="0" hangingPunct="1">
              <a:lnSpc>
                <a:spcPct val="100000"/>
              </a:lnSpc>
              <a:spcBef>
                <a:spcPts val="500"/>
              </a:spcBef>
              <a:buFont typeface="Arial"/>
              <a:buNone/>
              <a:defRPr sz="2000" b="0" i="0" kern="1200">
                <a:solidFill>
                  <a:srgbClr val="000000"/>
                </a:solidFill>
                <a:latin typeface="Fira Sans Condensed" charset="0"/>
                <a:ea typeface="Fira Sans Condensed" charset="0"/>
                <a:cs typeface="Fira Sans Condensed" charset="0"/>
              </a:defRPr>
            </a:lvl2pPr>
            <a:lvl3pPr marL="914400" indent="0" algn="ctr" defTabSz="914400" rtl="0" eaLnBrk="1" latinLnBrk="0" hangingPunct="1">
              <a:lnSpc>
                <a:spcPct val="100000"/>
              </a:lnSpc>
              <a:spcBef>
                <a:spcPts val="500"/>
              </a:spcBef>
              <a:buFont typeface="Arial"/>
              <a:buNone/>
              <a:defRPr sz="1800" b="0" i="0" kern="1200">
                <a:solidFill>
                  <a:srgbClr val="000000"/>
                </a:solidFill>
                <a:latin typeface="Fira Sans Condensed" charset="0"/>
                <a:ea typeface="Fira Sans Condensed" charset="0"/>
                <a:cs typeface="Fira Sans Condensed" charset="0"/>
              </a:defRPr>
            </a:lvl3pPr>
            <a:lvl4pPr marL="1371600" indent="0" algn="ctr" defTabSz="914400" rtl="0" eaLnBrk="1" latinLnBrk="0" hangingPunct="1">
              <a:lnSpc>
                <a:spcPct val="90000"/>
              </a:lnSpc>
              <a:spcBef>
                <a:spcPts val="500"/>
              </a:spcBef>
              <a:buFont typeface="Arial"/>
              <a:buNone/>
              <a:defRPr sz="1600" b="0" i="0" kern="1200">
                <a:solidFill>
                  <a:schemeClr val="tx1"/>
                </a:solidFill>
                <a:latin typeface="Fira Sans Condensed" panose="020B0503050000020004" pitchFamily="34" charset="0"/>
                <a:ea typeface="Open Sans" panose="020B0606030504020204" pitchFamily="34" charset="0"/>
                <a:cs typeface="Open Sans" panose="020B0606030504020204" pitchFamily="34" charset="0"/>
              </a:defRPr>
            </a:lvl4pPr>
            <a:lvl5pPr marL="1828800" indent="0" algn="ctr" defTabSz="914400" rtl="0" eaLnBrk="1" latinLnBrk="0" hangingPunct="1">
              <a:lnSpc>
                <a:spcPct val="90000"/>
              </a:lnSpc>
              <a:spcBef>
                <a:spcPts val="500"/>
              </a:spcBef>
              <a:buFont typeface="Arial"/>
              <a:buNone/>
              <a:defRPr sz="1600" b="0" i="0" kern="1200">
                <a:solidFill>
                  <a:schemeClr val="tx1"/>
                </a:solidFill>
                <a:latin typeface="Fira Sans Condensed" panose="020B0503050000020004" pitchFamily="34" charset="0"/>
                <a:ea typeface="Open Sans" panose="020B0606030504020204" pitchFamily="34" charset="0"/>
                <a:cs typeface="Open Sans" panose="020B0606030504020204" pitchFamily="34" charset="0"/>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spcAft>
                <a:spcPts val="1500"/>
              </a:spcAft>
            </a:pPr>
            <a:r>
              <a:rPr lang="en-US" sz="2400" b="0" dirty="0">
                <a:solidFill>
                  <a:srgbClr val="000000"/>
                </a:solidFill>
              </a:rPr>
              <a:t>Simply log on to </a:t>
            </a:r>
            <a:r>
              <a:rPr lang="en-US" sz="2400" b="0" dirty="0">
                <a:solidFill>
                  <a:srgbClr val="E36F1E"/>
                </a:solidFill>
              </a:rPr>
              <a:t>www.lendwithcare.org </a:t>
            </a:r>
            <a:r>
              <a:rPr lang="en-US" sz="2400" b="0" dirty="0">
                <a:solidFill>
                  <a:srgbClr val="000000"/>
                </a:solidFill>
              </a:rPr>
              <a:t>where you can view profiles of entrepreneurs all over the world.</a:t>
            </a:r>
          </a:p>
          <a:p>
            <a:pPr algn="l">
              <a:spcAft>
                <a:spcPts val="1500"/>
              </a:spcAft>
            </a:pPr>
            <a:r>
              <a:rPr lang="en-US" sz="2400" b="0" dirty="0">
                <a:solidFill>
                  <a:srgbClr val="000000"/>
                </a:solidFill>
              </a:rPr>
              <a:t>You can browse a range of different businesses and choose which entrepreneur or entrepreneurs you'd like to support.</a:t>
            </a:r>
          </a:p>
          <a:p>
            <a:pPr algn="l"/>
            <a:endParaRPr lang="en-US" sz="2600" b="0" dirty="0">
              <a:solidFill>
                <a:srgbClr val="000000"/>
              </a:solidFill>
            </a:endParaRPr>
          </a:p>
          <a:p>
            <a:pPr algn="l"/>
            <a:endParaRPr lang="en-GB" dirty="0">
              <a:solidFill>
                <a:srgbClr val="000000"/>
              </a:solidFill>
            </a:endParaRPr>
          </a:p>
          <a:p>
            <a:endParaRPr lang="en-GB" dirty="0">
              <a:solidFill>
                <a:srgbClr val="000000"/>
              </a:solidFill>
            </a:endParaRPr>
          </a:p>
          <a:p>
            <a:endParaRPr lang="en-GB" dirty="0">
              <a:solidFill>
                <a:srgbClr val="000000"/>
              </a:solidFill>
            </a:endParaRPr>
          </a:p>
          <a:p>
            <a:endParaRPr lang="en-GB" dirty="0">
              <a:solidFill>
                <a:srgbClr val="000000"/>
              </a:solidFill>
            </a:endParaRPr>
          </a:p>
        </p:txBody>
      </p:sp>
    </p:spTree>
    <p:extLst>
      <p:ext uri="{BB962C8B-B14F-4D97-AF65-F5344CB8AC3E}">
        <p14:creationId xmlns:p14="http://schemas.microsoft.com/office/powerpoint/2010/main" val="844319390"/>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8">
            <a:extLst>
              <a:ext uri="{FF2B5EF4-FFF2-40B4-BE49-F238E27FC236}">
                <a16:creationId xmlns:a16="http://schemas.microsoft.com/office/drawing/2014/main" id="{67037E2B-EAFF-4B90-9184-00DBB92483C8}"/>
              </a:ext>
            </a:extLst>
          </p:cNvPr>
          <p:cNvSpPr>
            <a:spLocks noGrp="1"/>
          </p:cNvSpPr>
          <p:nvPr>
            <p:ph type="title"/>
          </p:nvPr>
        </p:nvSpPr>
        <p:spPr>
          <a:xfrm>
            <a:off x="7784541" y="295923"/>
            <a:ext cx="4200378" cy="1101865"/>
          </a:xfrm>
        </p:spPr>
        <p:txBody>
          <a:bodyPr/>
          <a:lstStyle/>
          <a:p>
            <a:r>
              <a:rPr lang="en-GB" sz="3800" dirty="0">
                <a:solidFill>
                  <a:srgbClr val="E36F1E"/>
                </a:solidFill>
              </a:rPr>
              <a:t>Lending </a:t>
            </a:r>
            <a:br>
              <a:rPr lang="en-GB" sz="3800" dirty="0">
                <a:solidFill>
                  <a:srgbClr val="E36F1E"/>
                </a:solidFill>
              </a:rPr>
            </a:br>
            <a:r>
              <a:rPr lang="en-GB" sz="3800" dirty="0">
                <a:solidFill>
                  <a:srgbClr val="E36F1E"/>
                </a:solidFill>
              </a:rPr>
              <a:t>teams</a:t>
            </a:r>
            <a:r>
              <a:rPr lang="en-GB" sz="3800" dirty="0">
                <a:solidFill>
                  <a:srgbClr val="C00000"/>
                </a:solidFill>
              </a:rPr>
              <a:t>	</a:t>
            </a:r>
            <a:br>
              <a:rPr lang="en-US" sz="3800" dirty="0">
                <a:solidFill>
                  <a:srgbClr val="C00000"/>
                </a:solidFill>
              </a:rPr>
            </a:br>
            <a:endParaRPr lang="en-GB" sz="3800" dirty="0">
              <a:solidFill>
                <a:srgbClr val="C00000"/>
              </a:solidFill>
            </a:endParaRPr>
          </a:p>
        </p:txBody>
      </p:sp>
      <p:pic>
        <p:nvPicPr>
          <p:cNvPr id="5" name="Picture 4">
            <a:extLst>
              <a:ext uri="{FF2B5EF4-FFF2-40B4-BE49-F238E27FC236}">
                <a16:creationId xmlns:a16="http://schemas.microsoft.com/office/drawing/2014/main" id="{0FBDEAD8-072C-4B0A-8809-92267F967974}"/>
              </a:ext>
            </a:extLst>
          </p:cNvPr>
          <p:cNvPicPr>
            <a:picLocks noChangeAspect="1"/>
          </p:cNvPicPr>
          <p:nvPr/>
        </p:nvPicPr>
        <p:blipFill>
          <a:blip r:embed="rId3"/>
          <a:stretch>
            <a:fillRect/>
          </a:stretch>
        </p:blipFill>
        <p:spPr>
          <a:xfrm>
            <a:off x="317786" y="857"/>
            <a:ext cx="7257143" cy="6857143"/>
          </a:xfrm>
          <a:prstGeom prst="rect">
            <a:avLst/>
          </a:prstGeom>
        </p:spPr>
      </p:pic>
      <p:sp>
        <p:nvSpPr>
          <p:cNvPr id="6" name="Content Placeholder 11">
            <a:extLst>
              <a:ext uri="{FF2B5EF4-FFF2-40B4-BE49-F238E27FC236}">
                <a16:creationId xmlns:a16="http://schemas.microsoft.com/office/drawing/2014/main" id="{BF5ABB03-D10A-4573-ADCC-FB555E20C4CA}"/>
              </a:ext>
            </a:extLst>
          </p:cNvPr>
          <p:cNvSpPr txBox="1">
            <a:spLocks/>
          </p:cNvSpPr>
          <p:nvPr/>
        </p:nvSpPr>
        <p:spPr>
          <a:xfrm>
            <a:off x="7784541" y="1959549"/>
            <a:ext cx="4193551" cy="4898451"/>
          </a:xfrm>
          <a:prstGeom prst="rect">
            <a:avLst/>
          </a:prstGeom>
        </p:spPr>
        <p:txBody>
          <a:bodyPr vert="horz" lIns="91440" tIns="45720" rIns="91440" bIns="45720" rtlCol="0">
            <a:normAutofit/>
          </a:bodyPr>
          <a:lstStyle>
            <a:lvl1pPr marL="0" indent="0" algn="ctr" defTabSz="914400" rtl="0" eaLnBrk="1" latinLnBrk="0" hangingPunct="1">
              <a:lnSpc>
                <a:spcPct val="100000"/>
              </a:lnSpc>
              <a:spcBef>
                <a:spcPts val="1000"/>
              </a:spcBef>
              <a:buFont typeface="Arial"/>
              <a:buNone/>
              <a:defRPr sz="2800" b="1" i="0" kern="1200">
                <a:solidFill>
                  <a:schemeClr val="bg1"/>
                </a:solidFill>
                <a:latin typeface="Fira Sans Condensed" charset="0"/>
                <a:ea typeface="Fira Sans Condensed" charset="0"/>
                <a:cs typeface="Fira Sans Condensed" charset="0"/>
              </a:defRPr>
            </a:lvl1pPr>
            <a:lvl2pPr marL="457200" indent="0" algn="ctr" defTabSz="914400" rtl="0" eaLnBrk="1" latinLnBrk="0" hangingPunct="1">
              <a:lnSpc>
                <a:spcPct val="100000"/>
              </a:lnSpc>
              <a:spcBef>
                <a:spcPts val="500"/>
              </a:spcBef>
              <a:buFont typeface="Arial"/>
              <a:buNone/>
              <a:defRPr sz="2000" b="0" i="0" kern="1200">
                <a:solidFill>
                  <a:srgbClr val="000000"/>
                </a:solidFill>
                <a:latin typeface="Fira Sans Condensed" charset="0"/>
                <a:ea typeface="Fira Sans Condensed" charset="0"/>
                <a:cs typeface="Fira Sans Condensed" charset="0"/>
              </a:defRPr>
            </a:lvl2pPr>
            <a:lvl3pPr marL="914400" indent="0" algn="ctr" defTabSz="914400" rtl="0" eaLnBrk="1" latinLnBrk="0" hangingPunct="1">
              <a:lnSpc>
                <a:spcPct val="100000"/>
              </a:lnSpc>
              <a:spcBef>
                <a:spcPts val="500"/>
              </a:spcBef>
              <a:buFont typeface="Arial"/>
              <a:buNone/>
              <a:defRPr sz="1800" b="0" i="0" kern="1200">
                <a:solidFill>
                  <a:srgbClr val="000000"/>
                </a:solidFill>
                <a:latin typeface="Fira Sans Condensed" charset="0"/>
                <a:ea typeface="Fira Sans Condensed" charset="0"/>
                <a:cs typeface="Fira Sans Condensed" charset="0"/>
              </a:defRPr>
            </a:lvl3pPr>
            <a:lvl4pPr marL="1371600" indent="0" algn="ctr" defTabSz="914400" rtl="0" eaLnBrk="1" latinLnBrk="0" hangingPunct="1">
              <a:lnSpc>
                <a:spcPct val="90000"/>
              </a:lnSpc>
              <a:spcBef>
                <a:spcPts val="500"/>
              </a:spcBef>
              <a:buFont typeface="Arial"/>
              <a:buNone/>
              <a:defRPr sz="1600" b="0" i="0" kern="1200">
                <a:solidFill>
                  <a:schemeClr val="tx1"/>
                </a:solidFill>
                <a:latin typeface="Fira Sans Condensed" panose="020B0503050000020004" pitchFamily="34" charset="0"/>
                <a:ea typeface="Open Sans" panose="020B0606030504020204" pitchFamily="34" charset="0"/>
                <a:cs typeface="Open Sans" panose="020B0606030504020204" pitchFamily="34" charset="0"/>
              </a:defRPr>
            </a:lvl4pPr>
            <a:lvl5pPr marL="1828800" indent="0" algn="ctr" defTabSz="914400" rtl="0" eaLnBrk="1" latinLnBrk="0" hangingPunct="1">
              <a:lnSpc>
                <a:spcPct val="90000"/>
              </a:lnSpc>
              <a:spcBef>
                <a:spcPts val="500"/>
              </a:spcBef>
              <a:buFont typeface="Arial"/>
              <a:buNone/>
              <a:defRPr sz="1600" b="0" i="0" kern="1200">
                <a:solidFill>
                  <a:schemeClr val="tx1"/>
                </a:solidFill>
                <a:latin typeface="Fira Sans Condensed" panose="020B0503050000020004" pitchFamily="34" charset="0"/>
                <a:ea typeface="Open Sans" panose="020B0606030504020204" pitchFamily="34" charset="0"/>
                <a:cs typeface="Open Sans" panose="020B0606030504020204" pitchFamily="34" charset="0"/>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spcAft>
                <a:spcPts val="1500"/>
              </a:spcAft>
            </a:pPr>
            <a:r>
              <a:rPr lang="en-US" sz="2400" b="0" dirty="0">
                <a:solidFill>
                  <a:srgbClr val="000000"/>
                </a:solidFill>
              </a:rPr>
              <a:t>While you can support Lendwithcare as an individual, another way of getting involved is to set up </a:t>
            </a:r>
            <a:r>
              <a:rPr lang="en-US" sz="2400" b="0">
                <a:solidFill>
                  <a:srgbClr val="000000"/>
                </a:solidFill>
              </a:rPr>
              <a:t>or join a </a:t>
            </a:r>
            <a:r>
              <a:rPr lang="en-US" sz="2400" b="0" dirty="0">
                <a:solidFill>
                  <a:srgbClr val="000000"/>
                </a:solidFill>
              </a:rPr>
              <a:t>Lendwithcare team. </a:t>
            </a:r>
          </a:p>
          <a:p>
            <a:pPr algn="l">
              <a:spcAft>
                <a:spcPts val="1500"/>
              </a:spcAft>
            </a:pPr>
            <a:r>
              <a:rPr lang="en-US" sz="2400" b="0" dirty="0">
                <a:solidFill>
                  <a:srgbClr val="000000"/>
                </a:solidFill>
              </a:rPr>
              <a:t>It’s a brilliant way of joining forces to see how much impact you and your team have made together!</a:t>
            </a:r>
            <a:endParaRPr lang="en-US" sz="2600" b="0" dirty="0">
              <a:solidFill>
                <a:srgbClr val="000000"/>
              </a:solidFill>
            </a:endParaRPr>
          </a:p>
          <a:p>
            <a:pPr algn="l"/>
            <a:endParaRPr lang="en-GB" dirty="0">
              <a:solidFill>
                <a:srgbClr val="000000"/>
              </a:solidFill>
            </a:endParaRPr>
          </a:p>
          <a:p>
            <a:endParaRPr lang="en-GB" dirty="0">
              <a:solidFill>
                <a:srgbClr val="000000"/>
              </a:solidFill>
            </a:endParaRPr>
          </a:p>
          <a:p>
            <a:endParaRPr lang="en-GB" dirty="0">
              <a:solidFill>
                <a:srgbClr val="000000"/>
              </a:solidFill>
            </a:endParaRPr>
          </a:p>
          <a:p>
            <a:endParaRPr lang="en-GB" dirty="0">
              <a:solidFill>
                <a:srgbClr val="000000"/>
              </a:solidFill>
            </a:endParaRPr>
          </a:p>
        </p:txBody>
      </p:sp>
    </p:spTree>
    <p:extLst>
      <p:ext uri="{BB962C8B-B14F-4D97-AF65-F5344CB8AC3E}">
        <p14:creationId xmlns:p14="http://schemas.microsoft.com/office/powerpoint/2010/main" val="124395012"/>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8CA5F5-5B09-42D6-AE51-A75CF6668CC0}"/>
              </a:ext>
            </a:extLst>
          </p:cNvPr>
          <p:cNvPicPr>
            <a:picLocks noChangeAspect="1"/>
          </p:cNvPicPr>
          <p:nvPr/>
        </p:nvPicPr>
        <p:blipFill>
          <a:blip r:embed="rId3"/>
          <a:stretch>
            <a:fillRect/>
          </a:stretch>
        </p:blipFill>
        <p:spPr>
          <a:xfrm>
            <a:off x="311860" y="-2"/>
            <a:ext cx="7278212" cy="6877051"/>
          </a:xfrm>
          <a:prstGeom prst="rect">
            <a:avLst/>
          </a:prstGeom>
        </p:spPr>
      </p:pic>
      <p:sp>
        <p:nvSpPr>
          <p:cNvPr id="9" name="Title 8">
            <a:extLst>
              <a:ext uri="{FF2B5EF4-FFF2-40B4-BE49-F238E27FC236}">
                <a16:creationId xmlns:a16="http://schemas.microsoft.com/office/drawing/2014/main" id="{287860EC-BE6C-42E4-98BE-F10A791EF1C4}"/>
              </a:ext>
            </a:extLst>
          </p:cNvPr>
          <p:cNvSpPr>
            <a:spLocks noGrp="1"/>
          </p:cNvSpPr>
          <p:nvPr>
            <p:ph type="title"/>
          </p:nvPr>
        </p:nvSpPr>
        <p:spPr/>
        <p:txBody>
          <a:bodyPr/>
          <a:lstStyle/>
          <a:p>
            <a:r>
              <a:rPr lang="en-GB" dirty="0">
                <a:solidFill>
                  <a:srgbClr val="E36F1E"/>
                </a:solidFill>
              </a:rPr>
              <a:t>Elina Chipoka</a:t>
            </a:r>
            <a:br>
              <a:rPr lang="en-GB" dirty="0">
                <a:solidFill>
                  <a:srgbClr val="E36F1E"/>
                </a:solidFill>
              </a:rPr>
            </a:br>
            <a:r>
              <a:rPr lang="en-GB" dirty="0">
                <a:solidFill>
                  <a:srgbClr val="E36F1E"/>
                </a:solidFill>
              </a:rPr>
              <a:t>Tomato Seller</a:t>
            </a:r>
            <a:br>
              <a:rPr lang="en-GB" dirty="0">
                <a:solidFill>
                  <a:srgbClr val="E36F1E"/>
                </a:solidFill>
              </a:rPr>
            </a:br>
            <a:r>
              <a:rPr lang="en-GB" dirty="0">
                <a:solidFill>
                  <a:srgbClr val="E36F1E"/>
                </a:solidFill>
              </a:rPr>
              <a:t>Livingstone, </a:t>
            </a:r>
            <a:br>
              <a:rPr lang="en-GB" dirty="0">
                <a:solidFill>
                  <a:srgbClr val="E36F1E"/>
                </a:solidFill>
              </a:rPr>
            </a:br>
            <a:r>
              <a:rPr lang="en-GB" dirty="0">
                <a:solidFill>
                  <a:srgbClr val="E36F1E"/>
                </a:solidFill>
              </a:rPr>
              <a:t>Southern Zambia</a:t>
            </a:r>
            <a:br>
              <a:rPr lang="en-US" dirty="0"/>
            </a:br>
            <a:endParaRPr lang="en-GB" dirty="0"/>
          </a:p>
        </p:txBody>
      </p:sp>
      <p:sp>
        <p:nvSpPr>
          <p:cNvPr id="10" name="Content Placeholder 11">
            <a:extLst>
              <a:ext uri="{FF2B5EF4-FFF2-40B4-BE49-F238E27FC236}">
                <a16:creationId xmlns:a16="http://schemas.microsoft.com/office/drawing/2014/main" id="{0710408D-EAF7-42E4-8566-21AB67849122}"/>
              </a:ext>
            </a:extLst>
          </p:cNvPr>
          <p:cNvSpPr>
            <a:spLocks noGrp="1"/>
          </p:cNvSpPr>
          <p:nvPr>
            <p:ph sz="half" idx="1"/>
          </p:nvPr>
        </p:nvSpPr>
        <p:spPr>
          <a:xfrm>
            <a:off x="7783036" y="2515291"/>
            <a:ext cx="4193551" cy="4175123"/>
          </a:xfrm>
        </p:spPr>
        <p:txBody>
          <a:bodyPr/>
          <a:lstStyle/>
          <a:p>
            <a:pPr marL="0" indent="0">
              <a:spcAft>
                <a:spcPts val="1500"/>
              </a:spcAft>
              <a:buNone/>
            </a:pPr>
            <a:r>
              <a:rPr lang="en-GB" dirty="0"/>
              <a:t>Support from lenders has helped Elina to expand her business and better provide for her family. </a:t>
            </a:r>
            <a:endParaRPr lang="en-GB" sz="2000" dirty="0"/>
          </a:p>
          <a:p>
            <a:pPr marL="0" indent="0">
              <a:spcAft>
                <a:spcPts val="1500"/>
              </a:spcAft>
              <a:buNone/>
            </a:pPr>
            <a:r>
              <a:rPr lang="en-GB" dirty="0"/>
              <a:t>In the future, Elina hopes to use her plot of land to build her own house so she will no longer bear the burden of renting.</a:t>
            </a:r>
          </a:p>
        </p:txBody>
      </p:sp>
    </p:spTree>
    <p:extLst>
      <p:ext uri="{BB962C8B-B14F-4D97-AF65-F5344CB8AC3E}">
        <p14:creationId xmlns:p14="http://schemas.microsoft.com/office/powerpoint/2010/main" val="14506242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theme/theme1.xml><?xml version="1.0" encoding="utf-8"?>
<a:theme xmlns:a="http://schemas.openxmlformats.org/drawingml/2006/main" name="CARE Template">
  <a:themeElements>
    <a:clrScheme name="CARE Brand Colors">
      <a:dk1>
        <a:srgbClr val="E36F1E"/>
      </a:dk1>
      <a:lt1>
        <a:srgbClr val="FFFFFF"/>
      </a:lt1>
      <a:dk2>
        <a:srgbClr val="E36F1E"/>
      </a:dk2>
      <a:lt2>
        <a:srgbClr val="F3B223"/>
      </a:lt2>
      <a:accent1>
        <a:srgbClr val="E36F1E"/>
      </a:accent1>
      <a:accent2>
        <a:srgbClr val="F3B223"/>
      </a:accent2>
      <a:accent3>
        <a:srgbClr val="AA182C"/>
      </a:accent3>
      <a:accent4>
        <a:srgbClr val="68813C"/>
      </a:accent4>
      <a:accent5>
        <a:srgbClr val="510C76"/>
      </a:accent5>
      <a:accent6>
        <a:srgbClr val="004987"/>
      </a:accent6>
      <a:hlink>
        <a:srgbClr val="E36F1E"/>
      </a:hlink>
      <a:folHlink>
        <a:srgbClr val="F3B223"/>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863DB630-46D8-2B43-9DAC-0FD25B57BB15}" vid="{AAA8740A-BFBE-2040-A9F7-8861161C2F3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1C663AE9520E3489297580CE77C7E56" ma:contentTypeVersion="12" ma:contentTypeDescription="Create a new document." ma:contentTypeScope="" ma:versionID="8ad3b5803c068a02142b2ee4b439516b">
  <xsd:schema xmlns:xsd="http://www.w3.org/2001/XMLSchema" xmlns:xs="http://www.w3.org/2001/XMLSchema" xmlns:p="http://schemas.microsoft.com/office/2006/metadata/properties" xmlns:ns2="ae6d7b3e-5942-4cdf-adc6-cbda5754b96d" xmlns:ns3="fe58a9e9-c5c2-46cc-b66f-579a0d47e072" targetNamespace="http://schemas.microsoft.com/office/2006/metadata/properties" ma:root="true" ma:fieldsID="4801fbb83c7213005a8250d67d0ad5b3" ns2:_="" ns3:_="">
    <xsd:import namespace="ae6d7b3e-5942-4cdf-adc6-cbda5754b96d"/>
    <xsd:import namespace="fe58a9e9-c5c2-46cc-b66f-579a0d47e072"/>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LengthInSecond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e6d7b3e-5942-4cdf-adc6-cbda5754b96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LengthInSeconds" ma:index="17"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fe58a9e9-c5c2-46cc-b66f-579a0d47e072"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E91AD92D-6008-469E-A577-0FE46A36C448}"/>
</file>

<file path=customXml/itemProps2.xml><?xml version="1.0" encoding="utf-8"?>
<ds:datastoreItem xmlns:ds="http://schemas.openxmlformats.org/officeDocument/2006/customXml" ds:itemID="{9DA101AA-9F5B-40DE-8A31-B4B50C8182CE}"/>
</file>

<file path=customXml/itemProps3.xml><?xml version="1.0" encoding="utf-8"?>
<ds:datastoreItem xmlns:ds="http://schemas.openxmlformats.org/officeDocument/2006/customXml" ds:itemID="{C2B06BC5-C1C0-46EC-9F95-8B74728C6DEA}"/>
</file>

<file path=docProps/app.xml><?xml version="1.0" encoding="utf-8"?>
<Properties xmlns="http://schemas.openxmlformats.org/officeDocument/2006/extended-properties" xmlns:vt="http://schemas.openxmlformats.org/officeDocument/2006/docPropsVTypes">
  <Template>CARE_PPT_Template_Widescreen</Template>
  <TotalTime>1028</TotalTime>
  <Words>1974</Words>
  <Application>Microsoft Office PowerPoint</Application>
  <PresentationFormat>Widescreen</PresentationFormat>
  <Paragraphs>122</Paragraphs>
  <Slides>13</Slides>
  <Notes>13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vt:i4>
      </vt:variant>
    </vt:vector>
  </HeadingPairs>
  <TitlesOfParts>
    <vt:vector size="19" baseType="lpstr">
      <vt:lpstr>Fira Sans Condensed</vt:lpstr>
      <vt:lpstr>Verdana</vt:lpstr>
      <vt:lpstr>Calibri</vt:lpstr>
      <vt:lpstr>Fira Sans Condensed SemiBold</vt:lpstr>
      <vt:lpstr>Arial</vt:lpstr>
      <vt:lpstr>CARE Template</vt:lpstr>
      <vt:lpstr>Make a loan, change a life with Lendwithcare</vt:lpstr>
      <vt:lpstr>PowerPoint Presentation</vt:lpstr>
      <vt:lpstr>PowerPoint Presentation</vt:lpstr>
      <vt:lpstr>What is Lendwithcare? </vt:lpstr>
      <vt:lpstr>What is microfinance? </vt:lpstr>
      <vt:lpstr>PowerPoint Presentation</vt:lpstr>
      <vt:lpstr>Our website homepage </vt:lpstr>
      <vt:lpstr>Lending  teams  </vt:lpstr>
      <vt:lpstr>Elina Chipoka Tomato Seller Livingstone,  Southern Zambia </vt:lpstr>
      <vt:lpstr>Florence Mukupa Goat and Cattle Owner Mabuyu Group, Southern Zambia </vt:lpstr>
      <vt:lpstr>PowerPoint Presentation</vt:lpstr>
      <vt:lpstr>PowerPoint Presentation</vt:lpstr>
      <vt:lpstr>Make a loan, change a life with Lendwithcare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Helping businesses take off</dc:title>
  <dc:creator>Horner, Tracey</dc:creator>
  <cp:lastModifiedBy>Jones, Tony</cp:lastModifiedBy>
  <cp:revision>80</cp:revision>
  <cp:lastPrinted>2018-11-16T17:38:15Z</cp:lastPrinted>
  <dcterms:created xsi:type="dcterms:W3CDTF">2019-11-18T12:10:51Z</dcterms:created>
  <dcterms:modified xsi:type="dcterms:W3CDTF">2020-03-23T11:07:18Z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0x01010071C663AE9520E3489297580CE77C7E56</vt:lpwstr>
  </property>
</Properties>
</file>